
<file path=[Content_Types].xml><?xml version="1.0" encoding="utf-8"?>
<Types xmlns="http://schemas.openxmlformats.org/package/2006/content-types">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1.xml" Type="http://schemas.openxmlformats.org/officeDocument/2006/relationships/theme" Id="rId1"/><Relationship Target="slideMasters/slideMaster1.xml" Type="http://schemas.openxmlformats.org/officeDocument/2006/relationships/slideMaster" Id="rId4"/><Relationship Target="tableStyles.xml" Type="http://schemas.openxmlformats.org/officeDocument/2006/relationships/tableStyles" Id="rId3"/><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2" name="Shape 32"/>
        <p:cNvGrpSpPr/>
        <p:nvPr/>
      </p:nvGrpSpPr>
      <p:grpSpPr>
        <a:xfrm>
          <a:off y="0" x="0"/>
          <a:ext cy="0" cx="0"/>
          <a:chOff y="0" x="0"/>
          <a:chExt cy="0" cx="0"/>
        </a:xfrm>
      </p:grpSpPr>
      <p:sp>
        <p:nvSpPr>
          <p:cNvPr id="33" name="Shape 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4" name="Shape 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 name="Shape 38"/>
        <p:cNvGrpSpPr/>
        <p:nvPr/>
      </p:nvGrpSpPr>
      <p:grpSpPr>
        <a:xfrm>
          <a:off y="0" x="0"/>
          <a:ext cy="0" cx="0"/>
          <a:chOff y="0" x="0"/>
          <a:chExt cy="0" cx="0"/>
        </a:xfrm>
      </p:grpSpPr>
      <p:sp>
        <p:nvSpPr>
          <p:cNvPr id="39" name="Shape 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 name="Shape 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0" name="Shape 10"/>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1" name="Shape 11"/>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
        <p:nvSpPr>
          <p:cNvPr id="26" name="Shape 26"/>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y="4749850" x="8556791"/>
            <a:ext cy="393524"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http://www.supertechsportsrepublik.org/" Type="http://schemas.openxmlformats.org/officeDocument/2006/relationships/hyperlink" TargetMode="External"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http://www.supertechsportsrepublik.org/" Type="http://schemas.openxmlformats.org/officeDocument/2006/relationships/hyperlink" TargetMode="External" Id="rId4"/><Relationship Target="http://www.supertechsportsrepublik.org/" Type="http://schemas.openxmlformats.org/officeDocument/2006/relationships/hyperlink" TargetMode="External"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http://www.supertechsportsrepublik.org/" Type="http://schemas.openxmlformats.org/officeDocument/2006/relationships/hyperlink" TargetMode="External"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ph type="ctrTitle"/>
          </p:nvPr>
        </p:nvSpPr>
        <p:spPr>
          <a:xfrm>
            <a:off y="127642" x="782850"/>
            <a:ext cy="1159799" cx="7772400"/>
          </a:xfrm>
          <a:prstGeom prst="rect">
            <a:avLst/>
          </a:prstGeom>
        </p:spPr>
        <p:txBody>
          <a:bodyPr bIns="91425" rIns="91425" lIns="91425" tIns="91425" anchor="b" anchorCtr="0">
            <a:noAutofit/>
          </a:bodyPr>
          <a:lstStyle/>
          <a:p>
            <a:pPr>
              <a:spcBef>
                <a:spcPts val="0"/>
              </a:spcBef>
              <a:buNone/>
            </a:pPr>
            <a:r>
              <a:rPr b="0" sz="2400" lang="en">
                <a:solidFill>
                  <a:srgbClr val="3D3D3D"/>
                </a:solidFill>
              </a:rPr>
              <a:t>Get the Luxury Villas at </a:t>
            </a:r>
            <a:r>
              <a:rPr u="sng" b="0" sz="2400" lang="en">
                <a:solidFill>
                  <a:schemeClr val="hlink"/>
                </a:solidFill>
                <a:hlinkClick r:id="rId3"/>
              </a:rPr>
              <a:t>Supertech Sports Republik</a:t>
            </a:r>
          </a:p>
        </p:txBody>
      </p:sp>
      <p:sp>
        <p:nvSpPr>
          <p:cNvPr id="31" name="Shape 31"/>
          <p:cNvSpPr txBox="1"/>
          <p:nvPr>
            <p:ph idx="1" type="subTitle"/>
          </p:nvPr>
        </p:nvSpPr>
        <p:spPr>
          <a:xfrm>
            <a:off y="1370478" x="782850"/>
            <a:ext cy="784799" cx="7772400"/>
          </a:xfrm>
          <a:prstGeom prst="rect">
            <a:avLst/>
          </a:prstGeom>
        </p:spPr>
        <p:txBody>
          <a:bodyPr bIns="91425" rIns="91425" lIns="91425" tIns="91425" anchor="t" anchorCtr="0">
            <a:noAutofit/>
          </a:bodyPr>
          <a:lstStyle/>
          <a:p>
            <a:pPr algn="just">
              <a:spcBef>
                <a:spcPts val="0"/>
              </a:spcBef>
              <a:buNone/>
            </a:pPr>
            <a:r>
              <a:rPr lang="en">
                <a:solidFill>
                  <a:srgbClr val="3D3D3D"/>
                </a:solidFill>
              </a:rPr>
              <a:t>The flexible, seek, multidimensional and good looking things is possible in that project villas sizes. This group is deal with 3/4/5 BHK which is perfectly awesome and cool floor plan which design in best form and the project near to Ghaziabad, Delhi and Greater Noida.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y="0" x="0"/>
          <a:ext cy="0" cx="0"/>
          <a:chOff y="0" x="0"/>
          <a:chExt cy="0" cx="0"/>
        </a:xfrm>
      </p:grpSpPr>
      <p:sp>
        <p:nvSpPr>
          <p:cNvPr id="36" name="Shape 3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b="0" sz="2400" lang="en">
                <a:solidFill>
                  <a:srgbClr val="3D3D3D"/>
                </a:solidFill>
              </a:rPr>
              <a:t>Get the Luxury Villas at </a:t>
            </a:r>
            <a:r>
              <a:rPr u="sng" b="0" sz="2400" lang="en">
                <a:solidFill>
                  <a:schemeClr val="hlink"/>
                </a:solidFill>
                <a:hlinkClick r:id="rId3"/>
              </a:rPr>
              <a:t>Supertech Sports Republik</a:t>
            </a:r>
          </a:p>
        </p:txBody>
      </p:sp>
      <p:sp>
        <p:nvSpPr>
          <p:cNvPr id="37" name="Shape 37"/>
          <p:cNvSpPr txBox="1"/>
          <p:nvPr>
            <p:ph idx="1" type="body"/>
          </p:nvPr>
        </p:nvSpPr>
        <p:spPr>
          <a:xfrm>
            <a:off y="1200150" x="457200"/>
            <a:ext cy="3725699" cx="8229600"/>
          </a:xfrm>
          <a:prstGeom prst="rect">
            <a:avLst/>
          </a:prstGeom>
        </p:spPr>
        <p:txBody>
          <a:bodyPr bIns="91425" rIns="91425" lIns="91425" tIns="91425" anchor="t" anchorCtr="0">
            <a:noAutofit/>
          </a:bodyPr>
          <a:lstStyle/>
          <a:p>
            <a:pPr algn="just">
              <a:spcBef>
                <a:spcPts val="0"/>
              </a:spcBef>
              <a:buNone/>
            </a:pPr>
            <a:r>
              <a:rPr u="sng" lang="en">
                <a:solidFill>
                  <a:schemeClr val="hlink"/>
                </a:solidFill>
                <a:hlinkClick r:id="rId4"/>
              </a:rPr>
              <a:t>Supertech Sports Republik</a:t>
            </a:r>
            <a:r>
              <a:rPr lang="en">
                <a:solidFill>
                  <a:srgbClr val="3D3D3D"/>
                </a:solidFill>
              </a:rPr>
              <a:t>, This project is launched in67 acres and the area of this villa is place on positive location which will expensive in coming days. The facilities in this project is anyone can get the fun and enjoy any kind of life the connectivity of this project is very lose to every famous place.</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y="0" x="0"/>
          <a:ext cy="0" cx="0"/>
          <a:chOff y="0" x="0"/>
          <a:chExt cy="0" cx="0"/>
        </a:xfrm>
      </p:grpSpPr>
      <p:sp>
        <p:nvSpPr>
          <p:cNvPr id="42" name="Shape 4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b="0" sz="2400" lang="en">
                <a:solidFill>
                  <a:srgbClr val="3D3D3D"/>
                </a:solidFill>
              </a:rPr>
              <a:t>Get the Luxury Villas at </a:t>
            </a:r>
            <a:r>
              <a:rPr u="sng" b="0" sz="2400" lang="en">
                <a:solidFill>
                  <a:schemeClr val="hlink"/>
                </a:solidFill>
                <a:hlinkClick r:id="rId3"/>
              </a:rPr>
              <a:t>Supertech Sports Republik</a:t>
            </a:r>
            <a:r>
              <a:rPr b="0" sz="2400" lang="en">
                <a:solidFill>
                  <a:srgbClr val="3D3D3D"/>
                </a:solidFill>
              </a:rPr>
              <a:t> </a:t>
            </a:r>
          </a:p>
        </p:txBody>
      </p:sp>
      <p:sp>
        <p:nvSpPr>
          <p:cNvPr id="43" name="Shape 43"/>
          <p:cNvSpPr txBox="1"/>
          <p:nvPr>
            <p:ph idx="1" type="body"/>
          </p:nvPr>
        </p:nvSpPr>
        <p:spPr>
          <a:xfrm>
            <a:off y="1200150" x="457200"/>
            <a:ext cy="3725699" cx="8229600"/>
          </a:xfrm>
          <a:prstGeom prst="rect">
            <a:avLst/>
          </a:prstGeom>
        </p:spPr>
        <p:txBody>
          <a:bodyPr bIns="91425" rIns="91425" lIns="91425" tIns="91425" anchor="t" anchorCtr="0">
            <a:noAutofit/>
          </a:bodyPr>
          <a:lstStyle/>
          <a:p>
            <a:pPr algn="just">
              <a:spcBef>
                <a:spcPts val="0"/>
              </a:spcBef>
              <a:buNone/>
            </a:pPr>
            <a:r>
              <a:rPr lang="en">
                <a:solidFill>
                  <a:srgbClr val="3D3D3D"/>
                </a:solidFill>
              </a:rPr>
              <a:t>Where the deal are final way then everyone get the project. Supertech Sports Republik is latest and awesome design project which can provide the several amenities and the prices of this residence is minimum of other project so many of different things are here to enjoying the life.</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