
<file path=[Content_Types].xml><?xml version="1.0" encoding="utf-8"?>
<Types xmlns="http://schemas.openxmlformats.org/package/2006/content-types">
  <Default Extension="rels" ContentType="application/vnd.openxmlformats-package.relationships+xml"/>
  <Default Extension="xml" ContentType="application/xml"/>
  <Override PartName="/ppt/slideLayouts/slideLayout1.xml" ContentType="application/vnd.openxmlformats-officedocument.presentationml.slideLayout+xml"/>
  <Override PartName="/ppt/slideLayouts/slideLayout3.xml" ContentType="application/vnd.openxmlformats-officedocument.presentationml.slideLayout+xml"/>
  <Override PartName="/ppt/slideLayouts/slideLayout6.xml" ContentType="application/vnd.openxmlformats-officedocument.presentationml.slideLayout+xml"/>
  <Override PartName="/ppt/slideLayouts/slideLayout2.xml" ContentType="application/vnd.openxmlformats-officedocument.presentationml.slideLayout+xml"/>
  <Override PartName="/ppt/slideLayouts/slideLayout5.xml" ContentType="application/vnd.openxmlformats-officedocument.presentationml.slideLayout+xml"/>
  <Override PartName="/ppt/slideLayouts/slideLayout4.xml" ContentType="application/vnd.openxmlformats-officedocument.presentationml.slideLayout+xml"/>
  <Override PartName="/ppt/notesSlides/notesSlide2.xml" ContentType="application/vnd.openxmlformats-officedocument.presentationml.notesSlide+xml"/>
  <Override PartName="/ppt/notesSlides/notesSlide1.xml" ContentType="application/vnd.openxmlformats-officedocument.presentationml.notesSlide+xml"/>
  <Override PartName="/ppt/notesSlides/notesSlide3.xml" ContentType="application/vnd.openxmlformats-officedocument.presentationml.notesSlide+xml"/>
  <Override PartName="/ppt/notesMasters/notesMaster1.xml" ContentType="application/vnd.openxmlformats-officedocument.presentationml.notesMaster+xml"/>
  <Override PartName="/ppt/presentation.xml" ContentType="application/vnd.openxmlformats-officedocument.presentationml.presentation.main+xml"/>
  <Override PartName="/ppt/presProps.xml" ContentType="application/vnd.openxmlformats-officedocument.presentationml.presProps+xml"/>
  <Override PartName="/ppt/theme/theme3.xml" ContentType="application/vnd.openxmlformats-officedocument.theme+xml"/>
  <Override PartName="/ppt/theme/theme2.xml" ContentType="application/vnd.openxmlformats-officedocument.theme+xml"/>
  <Override PartName="/ppt/theme/theme1.xml" ContentType="application/vnd.openxmlformats-officedocument.theme+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tableStyles.xml" ContentType="application/vnd.openxmlformats-officedocument.presentationml.tableStyles+xml"/>
</Types>
</file>

<file path=_rels/.rels><?xml version="1.0" encoding="UTF-8" standalone="yes"?><Relationships xmlns="http://schemas.openxmlformats.org/package/2006/relationships"><Relationship Target="ppt/presentation.xml" Type="http://schemas.openxmlformats.org/officeDocument/2006/relationships/officeDocument" Id="rId1"/></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aveSubsetFonts="1" autoCompressPictures="0" strictFirstAndLastChars="0">
  <p:sldMasterIdLst>
    <p:sldMasterId id="2147483654" r:id="rId4"/>
  </p:sldMasterIdLst>
  <p:notesMasterIdLst>
    <p:notesMasterId r:id="rId5"/>
  </p:notesMasterIdLst>
  <p:sldIdLst>
    <p:sldId id="256" r:id="rId6"/>
    <p:sldId id="257" r:id="rId7"/>
    <p:sldId id="258" r:id="rId8"/>
  </p:sldIdLst>
  <p:sldSz cy="5143500" cx="9144000"/>
  <p:notesSz cy="9144000" cx="6858000"/>
  <p:defaultText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file>

<file path=ppt/tableStyles.xml><?xml version="1.0" encoding="utf-8"?>
<a:tblStyleLst xmlns:a="http://schemas.openxmlformats.org/drawingml/2006/main" xmlns:r="http://schemas.openxmlformats.org/officeDocument/2006/relationships" def="{90651C3A-4460-11DB-9652-00E08161165F}"/>
</file>

<file path=ppt/_rels/presentation.xml.rels><?xml version="1.0" encoding="UTF-8" standalone="yes"?><Relationships xmlns="http://schemas.openxmlformats.org/package/2006/relationships"><Relationship Target="presProps.xml" Type="http://schemas.openxmlformats.org/officeDocument/2006/relationships/presProps" Id="rId2"/><Relationship Target="theme/theme1.xml" Type="http://schemas.openxmlformats.org/officeDocument/2006/relationships/theme" Id="rId1"/><Relationship Target="slideMasters/slideMaster1.xml" Type="http://schemas.openxmlformats.org/officeDocument/2006/relationships/slideMaster" Id="rId4"/><Relationship Target="tableStyles.xml" Type="http://schemas.openxmlformats.org/officeDocument/2006/relationships/tableStyles" Id="rId3"/><Relationship Target="slides/slide1.xml" Type="http://schemas.openxmlformats.org/officeDocument/2006/relationships/slide" Id="rId6"/><Relationship Target="notesMasters/notesMaster1.xml" Type="http://schemas.openxmlformats.org/officeDocument/2006/relationships/notesMaster" Id="rId5"/><Relationship Target="slides/slide3.xml" Type="http://schemas.openxmlformats.org/officeDocument/2006/relationships/slide" Id="rId8"/><Relationship Target="slides/slide2.xml" Type="http://schemas.openxmlformats.org/officeDocument/2006/relationships/slide" Id="rId7"/></Relationships>
</file>

<file path=ppt/notesMasters/_rels/notesMaster1.xml.rels><?xml version="1.0" encoding="UTF-8" standalone="yes"?><Relationships xmlns="http://schemas.openxmlformats.org/package/2006/relationships"><Relationship Target="../theme/theme3.xml" Type="http://schemas.openxmlformats.org/officeDocument/2006/relationships/theme" Id="rId1"/></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1" name="Shape 1"/>
        <p:cNvGrpSpPr/>
        <p:nvPr/>
      </p:nvGrpSpPr>
      <p:grpSpPr>
        <a:xfrm>
          <a:off y="0" x="0"/>
          <a:ext cy="0" cx="0"/>
          <a:chOff y="0" x="0"/>
          <a:chExt cy="0" cx="0"/>
        </a:xfrm>
      </p:grpSpPr>
      <p:sp>
        <p:nvSpPr>
          <p:cNvPr id="2" name="Shape 2"/>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3" name="Shape 3"/>
          <p:cNvSpPr txBox="1"/>
          <p:nvPr>
            <p:ph idx="1" type="body"/>
          </p:nvPr>
        </p:nvSpPr>
        <p:spPr>
          <a:xfrm>
            <a:off y="4343400" x="685800"/>
            <a:ext cy="4114800" cx="5486399"/>
          </a:xfrm>
          <a:prstGeom prst="rect">
            <a:avLst/>
          </a:prstGeom>
          <a:noFill/>
          <a:ln>
            <a:noFill/>
          </a:ln>
        </p:spPr>
        <p:txBody>
          <a:bodyPr bIns="91425" rIns="91425" lIns="91425" tIns="91425" anchor="t" anchorCtr="0"/>
          <a:lstStyle>
            <a:lvl1pPr>
              <a:spcBef>
                <a:spcPts val="0"/>
              </a:spcBef>
              <a:defRPr sz="1100"/>
            </a:lvl1pPr>
            <a:lvl2pPr>
              <a:spcBef>
                <a:spcPts val="0"/>
              </a:spcBef>
              <a:defRPr sz="1100"/>
            </a:lvl2pPr>
            <a:lvl3pPr>
              <a:spcBef>
                <a:spcPts val="0"/>
              </a:spcBef>
              <a:defRPr sz="1100"/>
            </a:lvl3pPr>
            <a:lvl4pPr>
              <a:spcBef>
                <a:spcPts val="0"/>
              </a:spcBef>
              <a:defRPr sz="1100"/>
            </a:lvl4pPr>
            <a:lvl5pPr>
              <a:spcBef>
                <a:spcPts val="0"/>
              </a:spcBef>
              <a:defRPr sz="1100"/>
            </a:lvl5pPr>
            <a:lvl6pPr>
              <a:spcBef>
                <a:spcPts val="0"/>
              </a:spcBef>
              <a:defRPr sz="1100"/>
            </a:lvl6pPr>
            <a:lvl7pPr>
              <a:spcBef>
                <a:spcPts val="0"/>
              </a:spcBef>
              <a:defRPr sz="1100"/>
            </a:lvl7pPr>
            <a:lvl8pPr>
              <a:spcBef>
                <a:spcPts val="0"/>
              </a:spcBef>
              <a:defRPr sz="1100"/>
            </a:lvl8pPr>
            <a:lvl9pPr>
              <a:spcBef>
                <a:spcPts val="0"/>
              </a:spcBef>
              <a:defRPr sz="1100"/>
            </a:lvl9pPr>
          </a:lstStyle>
          <a:p/>
        </p:txBody>
      </p:sp>
    </p:spTree>
  </p:cSld>
  <p:clrMap accent2="accent2" accent3="accent3" accent4="accent4" accent5="accent5" accent6="accent6" hlink="hlink" tx2="lt2" tx1="dk1" bg2="dk2" bg1="lt1" folHlink="folHlink" accent1="accent1"/>
</p:notesMaster>
</file>

<file path=ppt/notesSlides/_rels/notesSlide1.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2.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_rels/notesSlide3.xml.rels><?xml version="1.0" encoding="UTF-8" standalone="yes"?><Relationships xmlns="http://schemas.openxmlformats.org/package/2006/relationships"><Relationship Target="../notesMasters/notesMaster1.xml" Type="http://schemas.openxmlformats.org/officeDocument/2006/relationships/notesMaster" Id="rId1"/></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32" name="Shape 32"/>
        <p:cNvGrpSpPr/>
        <p:nvPr/>
      </p:nvGrpSpPr>
      <p:grpSpPr>
        <a:xfrm>
          <a:off y="0" x="0"/>
          <a:ext cy="0" cx="0"/>
          <a:chOff y="0" x="0"/>
          <a:chExt cy="0" cx="0"/>
        </a:xfrm>
      </p:grpSpPr>
      <p:sp>
        <p:nvSpPr>
          <p:cNvPr id="33" name="Shape 33"/>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34" name="Shape 34"/>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38" name="Shape 38"/>
        <p:cNvGrpSpPr/>
        <p:nvPr/>
      </p:nvGrpSpPr>
      <p:grpSpPr>
        <a:xfrm>
          <a:off y="0" x="0"/>
          <a:ext cy="0" cx="0"/>
          <a:chOff y="0" x="0"/>
          <a:chExt cy="0" cx="0"/>
        </a:xfrm>
      </p:grpSpPr>
      <p:sp>
        <p:nvSpPr>
          <p:cNvPr id="39" name="Shape 39"/>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40" name="Shape 40"/>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showMasterSp="0" showMasterPhAnim="0">
  <p:cSld>
    <p:spTree>
      <p:nvGrpSpPr>
        <p:cNvPr id="44" name="Shape 44"/>
        <p:cNvGrpSpPr/>
        <p:nvPr/>
      </p:nvGrpSpPr>
      <p:grpSpPr>
        <a:xfrm>
          <a:off y="0" x="0"/>
          <a:ext cy="0" cx="0"/>
          <a:chOff y="0" x="0"/>
          <a:chExt cy="0" cx="0"/>
        </a:xfrm>
      </p:grpSpPr>
      <p:sp>
        <p:nvSpPr>
          <p:cNvPr id="45" name="Shape 45"/>
          <p:cNvSpPr/>
          <p:nvPr>
            <p:ph idx="2" type="sldImg"/>
          </p:nvPr>
        </p:nvSpPr>
        <p:spPr>
          <a:xfrm>
            <a:off y="685800" x="381187"/>
            <a:ext cy="3429000" cx="6096299"/>
          </a:xfrm>
          <a:custGeom>
            <a:pathLst>
              <a:path w="120000" extrusionOk="0" h="120000">
                <a:moveTo>
                  <a:pt y="0" x="0"/>
                </a:moveTo>
                <a:lnTo>
                  <a:pt y="0" x="120000"/>
                </a:lnTo>
                <a:lnTo>
                  <a:pt y="120000" x="120000"/>
                </a:lnTo>
                <a:lnTo>
                  <a:pt y="120000" x="0"/>
                </a:lnTo>
                <a:close/>
              </a:path>
            </a:pathLst>
          </a:custGeom>
          <a:noFill/>
          <a:ln w="9525" cap="flat">
            <a:solidFill>
              <a:srgbClr val="000000"/>
            </a:solidFill>
            <a:prstDash val="solid"/>
            <a:round/>
            <a:headEnd w="med" len="med" type="none"/>
            <a:tailEnd w="med" len="med" type="none"/>
          </a:ln>
        </p:spPr>
      </p:sp>
      <p:sp>
        <p:nvSpPr>
          <p:cNvPr id="46" name="Shape 46"/>
          <p:cNvSpPr txBox="1"/>
          <p:nvPr>
            <p:ph idx="1" type="body"/>
          </p:nvPr>
        </p:nvSpPr>
        <p:spPr>
          <a:xfrm>
            <a:off y="4343400" x="685800"/>
            <a:ext cy="4114800" cx="5486399"/>
          </a:xfrm>
          <a:prstGeom prst="rect">
            <a:avLst/>
          </a:prstGeom>
        </p:spPr>
        <p:txBody>
          <a:bodyPr bIns="91425" rIns="91425" lIns="91425" tIns="91425" anchor="t" anchorCtr="0">
            <a:noAutofit/>
          </a:bodyPr>
          <a:lstStyle/>
          <a:p>
            <a:pPr>
              <a:spcBef>
                <a:spcPts val="0"/>
              </a:spcBef>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2.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3.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4.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5.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_rels/slideLayout6.xml.rels><?xml version="1.0" encoding="UTF-8" standalone="yes"?><Relationships xmlns="http://schemas.openxmlformats.org/package/2006/relationships"><Relationship Target="../slideMasters/slideMaster1.xml" Type="http://schemas.openxmlformats.org/officeDocument/2006/relationships/slideMaster" Id="rId1"/></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
  <p:cSld name="Title Slide">
    <p:spTree>
      <p:nvGrpSpPr>
        <p:cNvPr id="8" name="Shape 8"/>
        <p:cNvGrpSpPr/>
        <p:nvPr/>
      </p:nvGrpSpPr>
      <p:grpSpPr>
        <a:xfrm>
          <a:off y="0" x="0"/>
          <a:ext cy="0" cx="0"/>
          <a:chOff y="0" x="0"/>
          <a:chExt cy="0" cx="0"/>
        </a:xfrm>
      </p:grpSpPr>
      <p:sp>
        <p:nvSpPr>
          <p:cNvPr id="9" name="Shape 9"/>
          <p:cNvSpPr txBox="1"/>
          <p:nvPr>
            <p:ph type="ctrTitle"/>
          </p:nvPr>
        </p:nvSpPr>
        <p:spPr>
          <a:xfrm>
            <a:off y="1583342" x="685800"/>
            <a:ext cy="1159856" cx="7772400"/>
          </a:xfrm>
          <a:prstGeom prst="rect">
            <a:avLst/>
          </a:prstGeom>
        </p:spPr>
        <p:txBody>
          <a:bodyPr bIns="91425" rIns="91425" lIns="91425" tIns="91425" anchor="b" anchorCtr="0"/>
          <a:lstStyle>
            <a:lvl1pPr algn="ctr">
              <a:spcBef>
                <a:spcPts val="0"/>
              </a:spcBef>
              <a:buSzPct val="100000"/>
              <a:defRPr sz="4800"/>
            </a:lvl1pPr>
            <a:lvl2pPr algn="ctr">
              <a:spcBef>
                <a:spcPts val="0"/>
              </a:spcBef>
              <a:buSzPct val="100000"/>
              <a:defRPr sz="4800"/>
            </a:lvl2pPr>
            <a:lvl3pPr algn="ctr">
              <a:spcBef>
                <a:spcPts val="0"/>
              </a:spcBef>
              <a:buSzPct val="100000"/>
              <a:defRPr sz="4800"/>
            </a:lvl3pPr>
            <a:lvl4pPr algn="ctr">
              <a:spcBef>
                <a:spcPts val="0"/>
              </a:spcBef>
              <a:buSzPct val="100000"/>
              <a:defRPr sz="4800"/>
            </a:lvl4pPr>
            <a:lvl5pPr algn="ctr">
              <a:spcBef>
                <a:spcPts val="0"/>
              </a:spcBef>
              <a:buSzPct val="100000"/>
              <a:defRPr sz="4800"/>
            </a:lvl5pPr>
            <a:lvl6pPr algn="ctr">
              <a:spcBef>
                <a:spcPts val="0"/>
              </a:spcBef>
              <a:buSzPct val="100000"/>
              <a:defRPr sz="4800"/>
            </a:lvl6pPr>
            <a:lvl7pPr algn="ctr">
              <a:spcBef>
                <a:spcPts val="0"/>
              </a:spcBef>
              <a:buSzPct val="100000"/>
              <a:defRPr sz="4800"/>
            </a:lvl7pPr>
            <a:lvl8pPr algn="ctr">
              <a:spcBef>
                <a:spcPts val="0"/>
              </a:spcBef>
              <a:buSzPct val="100000"/>
              <a:defRPr sz="4800"/>
            </a:lvl8pPr>
            <a:lvl9pPr algn="ctr">
              <a:spcBef>
                <a:spcPts val="0"/>
              </a:spcBef>
              <a:buSzPct val="100000"/>
              <a:defRPr sz="4800"/>
            </a:lvl9pPr>
          </a:lstStyle>
          <a:p/>
        </p:txBody>
      </p:sp>
      <p:sp>
        <p:nvSpPr>
          <p:cNvPr id="10" name="Shape 10"/>
          <p:cNvSpPr txBox="1"/>
          <p:nvPr>
            <p:ph idx="1" type="subTitle"/>
          </p:nvPr>
        </p:nvSpPr>
        <p:spPr>
          <a:xfrm>
            <a:off y="2840053" x="685800"/>
            <a:ext cy="784737" cx="7772400"/>
          </a:xfrm>
          <a:prstGeom prst="rect">
            <a:avLst/>
          </a:prstGeom>
        </p:spPr>
        <p:txBody>
          <a:bodyPr bIns="91425" rIns="91425" lIns="91425" tIns="91425" anchor="t" anchorCtr="0"/>
          <a:lstStyle>
            <a:lvl1pPr algn="ctr">
              <a:spcBef>
                <a:spcPts val="0"/>
              </a:spcBef>
              <a:buClr>
                <a:schemeClr val="dk2"/>
              </a:buClr>
              <a:buNone/>
              <a:defRPr>
                <a:solidFill>
                  <a:schemeClr val="dk2"/>
                </a:solidFill>
              </a:defRPr>
            </a:lvl1pPr>
            <a:lvl2pPr algn="ctr">
              <a:spcBef>
                <a:spcPts val="0"/>
              </a:spcBef>
              <a:buClr>
                <a:schemeClr val="dk2"/>
              </a:buClr>
              <a:buSzPct val="100000"/>
              <a:buNone/>
              <a:defRPr sz="3000">
                <a:solidFill>
                  <a:schemeClr val="dk2"/>
                </a:solidFill>
              </a:defRPr>
            </a:lvl2pPr>
            <a:lvl3pPr algn="ctr">
              <a:spcBef>
                <a:spcPts val="0"/>
              </a:spcBef>
              <a:buClr>
                <a:schemeClr val="dk2"/>
              </a:buClr>
              <a:buSzPct val="100000"/>
              <a:buNone/>
              <a:defRPr sz="3000">
                <a:solidFill>
                  <a:schemeClr val="dk2"/>
                </a:solidFill>
              </a:defRPr>
            </a:lvl3pPr>
            <a:lvl4pPr algn="ctr">
              <a:spcBef>
                <a:spcPts val="0"/>
              </a:spcBef>
              <a:buClr>
                <a:schemeClr val="dk2"/>
              </a:buClr>
              <a:buSzPct val="100000"/>
              <a:buNone/>
              <a:defRPr sz="3000">
                <a:solidFill>
                  <a:schemeClr val="dk2"/>
                </a:solidFill>
              </a:defRPr>
            </a:lvl4pPr>
            <a:lvl5pPr algn="ctr">
              <a:spcBef>
                <a:spcPts val="0"/>
              </a:spcBef>
              <a:buClr>
                <a:schemeClr val="dk2"/>
              </a:buClr>
              <a:buSzPct val="100000"/>
              <a:buNone/>
              <a:defRPr sz="3000">
                <a:solidFill>
                  <a:schemeClr val="dk2"/>
                </a:solidFill>
              </a:defRPr>
            </a:lvl5pPr>
            <a:lvl6pPr algn="ctr">
              <a:spcBef>
                <a:spcPts val="0"/>
              </a:spcBef>
              <a:buClr>
                <a:schemeClr val="dk2"/>
              </a:buClr>
              <a:buSzPct val="100000"/>
              <a:buNone/>
              <a:defRPr sz="3000">
                <a:solidFill>
                  <a:schemeClr val="dk2"/>
                </a:solidFill>
              </a:defRPr>
            </a:lvl6pPr>
            <a:lvl7pPr algn="ctr">
              <a:spcBef>
                <a:spcPts val="0"/>
              </a:spcBef>
              <a:buClr>
                <a:schemeClr val="dk2"/>
              </a:buClr>
              <a:buSzPct val="100000"/>
              <a:buNone/>
              <a:defRPr sz="3000">
                <a:solidFill>
                  <a:schemeClr val="dk2"/>
                </a:solidFill>
              </a:defRPr>
            </a:lvl7pPr>
            <a:lvl8pPr algn="ctr">
              <a:spcBef>
                <a:spcPts val="0"/>
              </a:spcBef>
              <a:buClr>
                <a:schemeClr val="dk2"/>
              </a:buClr>
              <a:buSzPct val="100000"/>
              <a:buNone/>
              <a:defRPr sz="3000">
                <a:solidFill>
                  <a:schemeClr val="dk2"/>
                </a:solidFill>
              </a:defRPr>
            </a:lvl8pPr>
            <a:lvl9pPr algn="ctr">
              <a:spcBef>
                <a:spcPts val="0"/>
              </a:spcBef>
              <a:buClr>
                <a:schemeClr val="dk2"/>
              </a:buClr>
              <a:buSzPct val="100000"/>
              <a:buNone/>
              <a:defRPr sz="3000">
                <a:solidFill>
                  <a:schemeClr val="dk2"/>
                </a:solidFill>
              </a:defRPr>
            </a:lvl9pPr>
          </a:lstStyle>
          <a:p/>
        </p:txBody>
      </p:sp>
      <p:sp>
        <p:nvSpPr>
          <p:cNvPr id="11" name="Shape 11"/>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x">
  <p:cSld name="Title and Body">
    <p:spTree>
      <p:nvGrpSpPr>
        <p:cNvPr id="12" name="Shape 12"/>
        <p:cNvGrpSpPr/>
        <p:nvPr/>
      </p:nvGrpSpPr>
      <p:grpSpPr>
        <a:xfrm>
          <a:off y="0" x="0"/>
          <a:ext cy="0" cx="0"/>
          <a:chOff y="0" x="0"/>
          <a:chExt cy="0" cx="0"/>
        </a:xfrm>
      </p:grpSpPr>
      <p:sp>
        <p:nvSpPr>
          <p:cNvPr id="13" name="Shape 13"/>
          <p:cNvSpPr txBox="1"/>
          <p:nvPr>
            <p:ph type="title"/>
          </p:nvPr>
        </p:nvSpPr>
        <p:spPr>
          <a:xfrm>
            <a:off y="205978" x="457200"/>
            <a:ext cy="857250" cx="8229600"/>
          </a:xfrm>
          <a:prstGeom prst="rect">
            <a:avLst/>
          </a:prstGeom>
        </p:spPr>
        <p:txBody>
          <a:bodyPr bIns="91425" rIns="91425" lIns="91425" t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4" name="Shape 14"/>
          <p:cNvSpPr txBox="1"/>
          <p:nvPr>
            <p:ph idx="1" type="body"/>
          </p:nvPr>
        </p:nvSpPr>
        <p:spPr>
          <a:xfrm>
            <a:off y="1200150" x="457200"/>
            <a:ext cy="3725680" cx="8229600"/>
          </a:xfrm>
          <a:prstGeom prst="rect">
            <a:avLst/>
          </a:prstGeom>
        </p:spPr>
        <p:txBody>
          <a:bodyPr bIns="91425" rIns="91425" lIns="91425" t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5" name="Shape 15"/>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woColTx">
  <p:cSld name="Title and Two Columns">
    <p:spTree>
      <p:nvGrpSpPr>
        <p:cNvPr id="16" name="Shape 16"/>
        <p:cNvGrpSpPr/>
        <p:nvPr/>
      </p:nvGrpSpPr>
      <p:grpSpPr>
        <a:xfrm>
          <a:off y="0" x="0"/>
          <a:ext cy="0" cx="0"/>
          <a:chOff y="0" x="0"/>
          <a:chExt cy="0" cx="0"/>
        </a:xfrm>
      </p:grpSpPr>
      <p:sp>
        <p:nvSpPr>
          <p:cNvPr id="17" name="Shape 17"/>
          <p:cNvSpPr txBox="1"/>
          <p:nvPr>
            <p:ph type="title"/>
          </p:nvPr>
        </p:nvSpPr>
        <p:spPr>
          <a:xfrm>
            <a:off y="205978" x="457200"/>
            <a:ext cy="857250" cx="8229600"/>
          </a:xfrm>
          <a:prstGeom prst="rect">
            <a:avLst/>
          </a:prstGeom>
        </p:spPr>
        <p:txBody>
          <a:bodyPr bIns="91425" rIns="91425" lIns="91425" t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8" name="Shape 18"/>
          <p:cNvSpPr txBox="1"/>
          <p:nvPr>
            <p:ph idx="1" type="body"/>
          </p:nvPr>
        </p:nvSpPr>
        <p:spPr>
          <a:xfrm>
            <a:off y="1200150" x="457200"/>
            <a:ext cy="3725680" cx="3994525"/>
          </a:xfrm>
          <a:prstGeom prst="rect">
            <a:avLst/>
          </a:prstGeom>
        </p:spPr>
        <p:txBody>
          <a:bodyPr bIns="91425" rIns="91425" lIns="91425" t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19" name="Shape 19"/>
          <p:cNvSpPr txBox="1"/>
          <p:nvPr>
            <p:ph idx="2" type="body"/>
          </p:nvPr>
        </p:nvSpPr>
        <p:spPr>
          <a:xfrm>
            <a:off y="1200150" x="4692273"/>
            <a:ext cy="3725680" cx="3994525"/>
          </a:xfrm>
          <a:prstGeom prst="rect">
            <a:avLst/>
          </a:prstGeom>
        </p:spPr>
        <p:txBody>
          <a:bodyPr bIns="91425" rIns="91425" lIns="91425" tIns="91425" anchor="t"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20" name="Shape 20"/>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titleOnly">
  <p:cSld name="Title Only">
    <p:spTree>
      <p:nvGrpSpPr>
        <p:cNvPr id="21" name="Shape 21"/>
        <p:cNvGrpSpPr/>
        <p:nvPr/>
      </p:nvGrpSpPr>
      <p:grpSpPr>
        <a:xfrm>
          <a:off y="0" x="0"/>
          <a:ext cy="0" cx="0"/>
          <a:chOff y="0" x="0"/>
          <a:chExt cy="0" cx="0"/>
        </a:xfrm>
      </p:grpSpPr>
      <p:sp>
        <p:nvSpPr>
          <p:cNvPr id="22" name="Shape 22"/>
          <p:cNvSpPr txBox="1"/>
          <p:nvPr>
            <p:ph type="title"/>
          </p:nvPr>
        </p:nvSpPr>
        <p:spPr>
          <a:xfrm>
            <a:off y="205978" x="457200"/>
            <a:ext cy="857250" cx="8229600"/>
          </a:xfrm>
          <a:prstGeom prst="rect">
            <a:avLst/>
          </a:prstGeom>
        </p:spPr>
        <p:txBody>
          <a:bodyPr bIns="91425" rIns="91425" lIns="91425" tIns="91425" anchor="b" anchorCtr="0"/>
          <a:lstStyle>
            <a:lvl1pPr>
              <a:spcBef>
                <a:spcPts val="0"/>
              </a:spcBef>
              <a:defRPr/>
            </a:lvl1pPr>
            <a:lvl2pPr>
              <a:spcBef>
                <a:spcPts val="0"/>
              </a:spcBef>
              <a:defRPr/>
            </a:lvl2pPr>
            <a:lvl3pPr>
              <a:spcBef>
                <a:spcPts val="0"/>
              </a:spcBef>
              <a:defRPr/>
            </a:lvl3pPr>
            <a:lvl4pPr>
              <a:spcBef>
                <a:spcPts val="0"/>
              </a:spcBef>
              <a:defRPr/>
            </a:lvl4pPr>
            <a:lvl5pPr>
              <a:spcBef>
                <a:spcPts val="0"/>
              </a:spcBef>
              <a:defRPr/>
            </a:lvl5pPr>
            <a:lvl6pPr>
              <a:spcBef>
                <a:spcPts val="0"/>
              </a:spcBef>
              <a:defRPr/>
            </a:lvl6pPr>
            <a:lvl7pPr>
              <a:spcBef>
                <a:spcPts val="0"/>
              </a:spcBef>
              <a:defRPr/>
            </a:lvl7pPr>
            <a:lvl8pPr>
              <a:spcBef>
                <a:spcPts val="0"/>
              </a:spcBef>
              <a:defRPr/>
            </a:lvl8pPr>
            <a:lvl9pPr>
              <a:spcBef>
                <a:spcPts val="0"/>
              </a:spcBef>
              <a:defRPr/>
            </a:lvl9pPr>
          </a:lstStyle>
          <a:p/>
        </p:txBody>
      </p:sp>
      <p:sp>
        <p:nvSpPr>
          <p:cNvPr id="23" name="Shape 23"/>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name="Caption">
    <p:spTree>
      <p:nvGrpSpPr>
        <p:cNvPr id="24" name="Shape 24"/>
        <p:cNvGrpSpPr/>
        <p:nvPr/>
      </p:nvGrpSpPr>
      <p:grpSpPr>
        <a:xfrm>
          <a:off y="0" x="0"/>
          <a:ext cy="0" cx="0"/>
          <a:chOff y="0" x="0"/>
          <a:chExt cy="0" cx="0"/>
        </a:xfrm>
      </p:grpSpPr>
      <p:sp>
        <p:nvSpPr>
          <p:cNvPr id="25" name="Shape 25"/>
          <p:cNvSpPr txBox="1"/>
          <p:nvPr>
            <p:ph idx="1" type="body"/>
          </p:nvPr>
        </p:nvSpPr>
        <p:spPr>
          <a:xfrm>
            <a:off y="4406309" x="457200"/>
            <a:ext cy="519520" cx="8229600"/>
          </a:xfrm>
          <a:prstGeom prst="rect">
            <a:avLst/>
          </a:prstGeom>
        </p:spPr>
        <p:txBody>
          <a:bodyPr bIns="91425" rIns="91425" lIns="91425" tIns="91425" anchor="t" anchorCtr="0"/>
          <a:lstStyle>
            <a:lvl1pPr algn="ctr">
              <a:spcBef>
                <a:spcPts val="360"/>
              </a:spcBef>
              <a:buSzPct val="100000"/>
              <a:buNone/>
              <a:defRPr sz="1800"/>
            </a:lvl1pPr>
          </a:lstStyle>
          <a:p/>
        </p:txBody>
      </p:sp>
      <p:sp>
        <p:nvSpPr>
          <p:cNvPr id="26" name="Shape 26"/>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type="blank">
  <p:cSld name="Blank">
    <p:spTree>
      <p:nvGrpSpPr>
        <p:cNvPr id="27" name="Shape 27"/>
        <p:cNvGrpSpPr/>
        <p:nvPr/>
      </p:nvGrpSpPr>
      <p:grpSpPr>
        <a:xfrm>
          <a:off y="0" x="0"/>
          <a:ext cy="0" cx="0"/>
          <a:chOff y="0" x="0"/>
          <a:chExt cy="0" cx="0"/>
        </a:xfrm>
      </p:grpSpPr>
      <p:sp>
        <p:nvSpPr>
          <p:cNvPr id="28" name="Shape 28"/>
          <p:cNvSpPr txBox="1"/>
          <p:nvPr>
            <p:ph idx="12" type="sldNum"/>
          </p:nvPr>
        </p:nvSpPr>
        <p:spPr>
          <a:xfrm>
            <a:off y="4749850" x="8556791"/>
            <a:ext cy="393524" cx="548699"/>
          </a:xfrm>
          <a:prstGeom prst="rect">
            <a:avLst/>
          </a:prstGeom>
        </p:spPr>
        <p:txBody>
          <a:bodyPr bIns="91425" rIns="91425" lIns="91425" tIns="91425" anchor="ctr" anchorCtr="0">
            <a:noAutofit/>
          </a:bodyPr>
          <a:lstStyle>
            <a:lvl1pPr>
              <a:spcBef>
                <a:spcPts val="0"/>
              </a:spcBef>
              <a:buNone/>
              <a:defRPr/>
            </a:lvl1pPr>
          </a:lstStyle>
          <a:p>
            <a:pPr>
              <a:spcBef>
                <a:spcPts val="0"/>
              </a:spcBef>
              <a:buNone/>
            </a:pPr>
            <a:fld id="{00000000-1234-1234-1234-123412341234}" type="slidenum">
              <a:rPr lang="en"/>
              <a:t>‹#›</a:t>
            </a:fld>
          </a:p>
        </p:txBody>
      </p:sp>
    </p:spTree>
  </p:cSld>
  <p:clrMapOvr>
    <a:masterClrMapping/>
  </p:clrMapOvr>
</p:sldLayout>
</file>

<file path=ppt/slideMasters/_rels/slideMaster1.xml.rels><?xml version="1.0" encoding="UTF-8" standalone="yes"?><Relationships xmlns="http://schemas.openxmlformats.org/package/2006/relationships"><Relationship Target="../slideLayouts/slideLayout2.xml" Type="http://schemas.openxmlformats.org/officeDocument/2006/relationships/slideLayout" Id="rId2"/><Relationship Target="../slideLayouts/slideLayout1.xml" Type="http://schemas.openxmlformats.org/officeDocument/2006/relationships/slideLayout" Id="rId1"/><Relationship Target="../slideLayouts/slideLayout4.xml" Type="http://schemas.openxmlformats.org/officeDocument/2006/relationships/slideLayout" Id="rId4"/><Relationship Target="../slideLayouts/slideLayout3.xml" Type="http://schemas.openxmlformats.org/officeDocument/2006/relationships/slideLayout" Id="rId3"/><Relationship Target="../slideLayouts/slideLayout6.xml" Type="http://schemas.openxmlformats.org/officeDocument/2006/relationships/slideLayout" Id="rId6"/><Relationship Target="../slideLayouts/slideLayout5.xml" Type="http://schemas.openxmlformats.org/officeDocument/2006/relationships/slideLayout" Id="rId5"/><Relationship Target="../theme/theme2.xml" Type="http://schemas.openxmlformats.org/officeDocument/2006/relationships/theme" Id="rId7"/></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bg>
      <p:bgPr>
        <a:solidFill>
          <a:schemeClr val="lt1"/>
        </a:solidFill>
      </p:bgPr>
    </p:bg>
    <p:spTree>
      <p:nvGrpSpPr>
        <p:cNvPr id="4" name="Shape 4"/>
        <p:cNvGrpSpPr/>
        <p:nvPr/>
      </p:nvGrpSpPr>
      <p:grpSpPr>
        <a:xfrm>
          <a:off y="0" x="0"/>
          <a:ext cy="0" cx="0"/>
          <a:chOff y="0" x="0"/>
          <a:chExt cy="0" cx="0"/>
        </a:xfrm>
      </p:grpSpPr>
      <p:sp>
        <p:nvSpPr>
          <p:cNvPr id="5" name="Shape 5"/>
          <p:cNvSpPr txBox="1"/>
          <p:nvPr>
            <p:ph type="title"/>
          </p:nvPr>
        </p:nvSpPr>
        <p:spPr>
          <a:xfrm>
            <a:off y="205978" x="457200"/>
            <a:ext cy="857250" cx="8229600"/>
          </a:xfrm>
          <a:prstGeom prst="rect">
            <a:avLst/>
          </a:prstGeom>
          <a:noFill/>
          <a:ln>
            <a:noFill/>
          </a:ln>
        </p:spPr>
        <p:txBody>
          <a:bodyPr bIns="91425" rIns="91425" lIns="91425" tIns="91425" anchor="b" anchorCtr="0"/>
          <a:lstStyle>
            <a:lvl1pPr>
              <a:spcBef>
                <a:spcPts val="0"/>
              </a:spcBef>
              <a:buClr>
                <a:schemeClr val="dk1"/>
              </a:buClr>
              <a:buSzPct val="100000"/>
              <a:buNone/>
              <a:defRPr b="1" sz="3600">
                <a:solidFill>
                  <a:schemeClr val="dk1"/>
                </a:solidFill>
              </a:defRPr>
            </a:lvl1pPr>
            <a:lvl2pPr>
              <a:spcBef>
                <a:spcPts val="0"/>
              </a:spcBef>
              <a:buClr>
                <a:schemeClr val="dk1"/>
              </a:buClr>
              <a:buSzPct val="100000"/>
              <a:buNone/>
              <a:defRPr b="1" sz="3600">
                <a:solidFill>
                  <a:schemeClr val="dk1"/>
                </a:solidFill>
              </a:defRPr>
            </a:lvl2pPr>
            <a:lvl3pPr>
              <a:spcBef>
                <a:spcPts val="0"/>
              </a:spcBef>
              <a:buClr>
                <a:schemeClr val="dk1"/>
              </a:buClr>
              <a:buSzPct val="100000"/>
              <a:buNone/>
              <a:defRPr b="1" sz="3600">
                <a:solidFill>
                  <a:schemeClr val="dk1"/>
                </a:solidFill>
              </a:defRPr>
            </a:lvl3pPr>
            <a:lvl4pPr>
              <a:spcBef>
                <a:spcPts val="0"/>
              </a:spcBef>
              <a:buClr>
                <a:schemeClr val="dk1"/>
              </a:buClr>
              <a:buSzPct val="100000"/>
              <a:buNone/>
              <a:defRPr b="1" sz="3600">
                <a:solidFill>
                  <a:schemeClr val="dk1"/>
                </a:solidFill>
              </a:defRPr>
            </a:lvl4pPr>
            <a:lvl5pPr>
              <a:spcBef>
                <a:spcPts val="0"/>
              </a:spcBef>
              <a:buClr>
                <a:schemeClr val="dk1"/>
              </a:buClr>
              <a:buSzPct val="100000"/>
              <a:buNone/>
              <a:defRPr b="1" sz="3600">
                <a:solidFill>
                  <a:schemeClr val="dk1"/>
                </a:solidFill>
              </a:defRPr>
            </a:lvl5pPr>
            <a:lvl6pPr>
              <a:spcBef>
                <a:spcPts val="0"/>
              </a:spcBef>
              <a:buClr>
                <a:schemeClr val="dk1"/>
              </a:buClr>
              <a:buSzPct val="100000"/>
              <a:buNone/>
              <a:defRPr b="1" sz="3600">
                <a:solidFill>
                  <a:schemeClr val="dk1"/>
                </a:solidFill>
              </a:defRPr>
            </a:lvl6pPr>
            <a:lvl7pPr>
              <a:spcBef>
                <a:spcPts val="0"/>
              </a:spcBef>
              <a:buClr>
                <a:schemeClr val="dk1"/>
              </a:buClr>
              <a:buSzPct val="100000"/>
              <a:buNone/>
              <a:defRPr b="1" sz="3600">
                <a:solidFill>
                  <a:schemeClr val="dk1"/>
                </a:solidFill>
              </a:defRPr>
            </a:lvl7pPr>
            <a:lvl8pPr>
              <a:spcBef>
                <a:spcPts val="0"/>
              </a:spcBef>
              <a:buClr>
                <a:schemeClr val="dk1"/>
              </a:buClr>
              <a:buSzPct val="100000"/>
              <a:buNone/>
              <a:defRPr b="1" sz="3600">
                <a:solidFill>
                  <a:schemeClr val="dk1"/>
                </a:solidFill>
              </a:defRPr>
            </a:lvl8pPr>
            <a:lvl9pPr>
              <a:spcBef>
                <a:spcPts val="0"/>
              </a:spcBef>
              <a:buClr>
                <a:schemeClr val="dk1"/>
              </a:buClr>
              <a:buSzPct val="100000"/>
              <a:buNone/>
              <a:defRPr b="1" sz="3600">
                <a:solidFill>
                  <a:schemeClr val="dk1"/>
                </a:solidFill>
              </a:defRPr>
            </a:lvl9pPr>
          </a:lstStyle>
          <a:p/>
        </p:txBody>
      </p:sp>
      <p:sp>
        <p:nvSpPr>
          <p:cNvPr id="6" name="Shape 6"/>
          <p:cNvSpPr txBox="1"/>
          <p:nvPr>
            <p:ph idx="1" type="body"/>
          </p:nvPr>
        </p:nvSpPr>
        <p:spPr>
          <a:xfrm>
            <a:off y="1200150" x="457200"/>
            <a:ext cy="3725680" cx="8229600"/>
          </a:xfrm>
          <a:prstGeom prst="rect">
            <a:avLst/>
          </a:prstGeom>
          <a:noFill/>
          <a:ln>
            <a:noFill/>
          </a:ln>
        </p:spPr>
        <p:txBody>
          <a:bodyPr bIns="91425" rIns="91425" lIns="91425" tIns="91425" anchor="t" anchorCtr="0"/>
          <a:lstStyle>
            <a:lvl1pPr>
              <a:spcBef>
                <a:spcPts val="600"/>
              </a:spcBef>
              <a:buClr>
                <a:schemeClr val="dk1"/>
              </a:buClr>
              <a:buSzPct val="100000"/>
              <a:defRPr sz="3000">
                <a:solidFill>
                  <a:schemeClr val="dk1"/>
                </a:solidFill>
              </a:defRPr>
            </a:lvl1pPr>
            <a:lvl2pPr>
              <a:spcBef>
                <a:spcPts val="480"/>
              </a:spcBef>
              <a:buClr>
                <a:schemeClr val="dk1"/>
              </a:buClr>
              <a:buSzPct val="100000"/>
              <a:defRPr sz="2400">
                <a:solidFill>
                  <a:schemeClr val="dk1"/>
                </a:solidFill>
              </a:defRPr>
            </a:lvl2pPr>
            <a:lvl3pPr>
              <a:spcBef>
                <a:spcPts val="480"/>
              </a:spcBef>
              <a:buClr>
                <a:schemeClr val="dk1"/>
              </a:buClr>
              <a:buSzPct val="100000"/>
              <a:defRPr sz="2400">
                <a:solidFill>
                  <a:schemeClr val="dk1"/>
                </a:solidFill>
              </a:defRPr>
            </a:lvl3pPr>
            <a:lvl4pPr>
              <a:spcBef>
                <a:spcPts val="360"/>
              </a:spcBef>
              <a:buClr>
                <a:schemeClr val="dk1"/>
              </a:buClr>
              <a:buSzPct val="100000"/>
              <a:defRPr sz="1800">
                <a:solidFill>
                  <a:schemeClr val="dk1"/>
                </a:solidFill>
              </a:defRPr>
            </a:lvl4pPr>
            <a:lvl5pPr>
              <a:spcBef>
                <a:spcPts val="360"/>
              </a:spcBef>
              <a:buClr>
                <a:schemeClr val="dk1"/>
              </a:buClr>
              <a:buSzPct val="100000"/>
              <a:defRPr sz="1800">
                <a:solidFill>
                  <a:schemeClr val="dk1"/>
                </a:solidFill>
              </a:defRPr>
            </a:lvl5pPr>
            <a:lvl6pPr>
              <a:spcBef>
                <a:spcPts val="360"/>
              </a:spcBef>
              <a:buClr>
                <a:schemeClr val="dk1"/>
              </a:buClr>
              <a:buSzPct val="100000"/>
              <a:defRPr sz="1800">
                <a:solidFill>
                  <a:schemeClr val="dk1"/>
                </a:solidFill>
              </a:defRPr>
            </a:lvl6pPr>
            <a:lvl7pPr>
              <a:spcBef>
                <a:spcPts val="360"/>
              </a:spcBef>
              <a:buClr>
                <a:schemeClr val="dk1"/>
              </a:buClr>
              <a:buSzPct val="100000"/>
              <a:defRPr sz="1800">
                <a:solidFill>
                  <a:schemeClr val="dk1"/>
                </a:solidFill>
              </a:defRPr>
            </a:lvl7pPr>
            <a:lvl8pPr>
              <a:spcBef>
                <a:spcPts val="360"/>
              </a:spcBef>
              <a:buClr>
                <a:schemeClr val="dk1"/>
              </a:buClr>
              <a:buSzPct val="100000"/>
              <a:defRPr sz="1800">
                <a:solidFill>
                  <a:schemeClr val="dk1"/>
                </a:solidFill>
              </a:defRPr>
            </a:lvl8pPr>
            <a:lvl9pPr>
              <a:spcBef>
                <a:spcPts val="360"/>
              </a:spcBef>
              <a:buClr>
                <a:schemeClr val="dk1"/>
              </a:buClr>
              <a:buSzPct val="100000"/>
              <a:defRPr sz="1800">
                <a:solidFill>
                  <a:schemeClr val="dk1"/>
                </a:solidFill>
              </a:defRPr>
            </a:lvl9pPr>
          </a:lstStyle>
          <a:p/>
        </p:txBody>
      </p:sp>
      <p:sp>
        <p:nvSpPr>
          <p:cNvPr id="7" name="Shape 7"/>
          <p:cNvSpPr txBox="1"/>
          <p:nvPr>
            <p:ph idx="12" type="sldNum"/>
          </p:nvPr>
        </p:nvSpPr>
        <p:spPr>
          <a:xfrm>
            <a:off y="4749850" x="8556791"/>
            <a:ext cy="393524" cx="548699"/>
          </a:xfrm>
          <a:prstGeom prst="rect">
            <a:avLst/>
          </a:prstGeom>
          <a:noFill/>
          <a:ln>
            <a:noFill/>
          </a:ln>
        </p:spPr>
        <p:txBody>
          <a:bodyPr bIns="91425" rIns="91425" lIns="91425" tIns="91425" anchor="ctr" anchorCtr="0">
            <a:noAutofit/>
          </a:bodyPr>
          <a:lstStyle>
            <a:lvl1pPr algn="r">
              <a:spcBef>
                <a:spcPts val="0"/>
              </a:spcBef>
              <a:buNone/>
              <a:defRPr sz="1300">
                <a:solidFill>
                  <a:schemeClr val="dk1"/>
                </a:solidFill>
              </a:defRPr>
            </a:lvl1pPr>
          </a:lstStyle>
          <a:p>
            <a:pPr>
              <a:spcBef>
                <a:spcPts val="0"/>
              </a:spcBef>
              <a:buNone/>
            </a:pPr>
            <a:fld id="{00000000-1234-1234-1234-123412341234}" type="slidenum">
              <a:rPr lang="en"/>
              <a:t>‹#›</a:t>
            </a:fld>
          </a:p>
        </p:txBody>
      </p:sp>
    </p:spTree>
  </p:cSld>
  <p:clrMap accent2="accent2" accent3="accent3" accent4="accent4" accent5="accent5" accent6="accent6" hlink="hlink" tx2="lt2" tx1="dk1" bg2="dk2" bg1="lt1" folHlink="folHlink" accent1="accent1"/>
  <p:sldLayoutIdLst>
    <p:sldLayoutId id="2147483648" r:id="rId1"/>
    <p:sldLayoutId id="2147483649" r:id="rId2"/>
    <p:sldLayoutId id="2147483650" r:id="rId3"/>
    <p:sldLayoutId id="2147483651" r:id="rId4"/>
    <p:sldLayoutId id="2147483652" r:id="rId5"/>
    <p:sldLayoutId id="2147483653" r:id="rId6"/>
  </p:sldLayoutIdLst>
  <p:hf dt="0" ftr="0" sldNum="0" hdr="0"/>
  <p:txStyles>
    <p:title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p:titleStyle>
    <p:body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bodyStyle>
    <p:otherStyle>
      <a:defPPr algn="l" rtl="0" marR="0">
        <a:lnSpc>
          <a:spcPct val="100000"/>
        </a:lnSpc>
        <a:spcBef>
          <a:spcPts val="0"/>
        </a:spcBef>
        <a:spcAft>
          <a:spcPts val="0"/>
        </a:spcAft>
      </a:defPPr>
      <a:lvl1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1pPr>
      <a:lvl2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2pPr>
      <a:lvl3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3pPr>
      <a:lvl4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4pPr>
      <a:lvl5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5pPr>
      <a:lvl6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6pPr>
      <a:lvl7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7pPr>
      <a:lvl8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8pPr>
      <a:lvl9pPr algn="l" rtl="0" marR="0">
        <a:lnSpc>
          <a:spcPct val="100000"/>
        </a:lnSpc>
        <a:spcBef>
          <a:spcPts val="0"/>
        </a:spcBef>
        <a:spcAft>
          <a:spcPts val="0"/>
        </a:spcAft>
        <a:buNone/>
        <a:defRPr strike="noStrike" u="none" b="0" cap="none" baseline="0" sz="1400" i="0">
          <a:solidFill>
            <a:srgbClr val="000000"/>
          </a:solidFill>
          <a:latin typeface="Arial"/>
          <a:ea typeface="Arial"/>
          <a:cs typeface="Arial"/>
          <a:sym typeface="Arial"/>
          <a:rtl val="0"/>
        </a:defRPr>
      </a:lvl9pPr>
    </p:otherStyle>
  </p:txStyles>
</p:sldMaster>
</file>

<file path=ppt/slides/_rels/slide1.xml.rels><?xml version="1.0" encoding="UTF-8" standalone="yes"?><Relationships xmlns="http://schemas.openxmlformats.org/package/2006/relationships"><Relationship Target="../notesSlides/notesSlide1.xml" Type="http://schemas.openxmlformats.org/officeDocument/2006/relationships/notesSlide" Id="rId2"/><Relationship Target="../slideLayouts/slideLayout1.xml" Type="http://schemas.openxmlformats.org/officeDocument/2006/relationships/slideLayout" Id="rId1"/><Relationship Target="http://www.supertechsportsrepublik.org/" Type="http://schemas.openxmlformats.org/officeDocument/2006/relationships/hyperlink" TargetMode="External" Id="rId3"/></Relationships>
</file>

<file path=ppt/slides/_rels/slide2.xml.rels><?xml version="1.0" encoding="UTF-8" standalone="yes"?><Relationships xmlns="http://schemas.openxmlformats.org/package/2006/relationships"><Relationship Target="../notesSlides/notesSlide2.xml" Type="http://schemas.openxmlformats.org/officeDocument/2006/relationships/notesSlide" Id="rId2"/><Relationship Target="../slideLayouts/slideLayout2.xml" Type="http://schemas.openxmlformats.org/officeDocument/2006/relationships/slideLayout" Id="rId1"/><Relationship Target="http://www.supertechsportsrepublik.org/" Type="http://schemas.openxmlformats.org/officeDocument/2006/relationships/hyperlink" TargetMode="External" Id="rId4"/><Relationship Target="http://www.supertechsportsrepublik.org/" Type="http://schemas.openxmlformats.org/officeDocument/2006/relationships/hyperlink" TargetMode="External" Id="rId3"/></Relationships>
</file>

<file path=ppt/slides/_rels/slide3.xml.rels><?xml version="1.0" encoding="UTF-8" standalone="yes"?><Relationships xmlns="http://schemas.openxmlformats.org/package/2006/relationships"><Relationship Target="../notesSlides/notesSlide3.xml" Type="http://schemas.openxmlformats.org/officeDocument/2006/relationships/notesSlide" Id="rId2"/><Relationship Target="../slideLayouts/slideLayout2.xml" Type="http://schemas.openxmlformats.org/officeDocument/2006/relationships/slideLayout" Id="rId1"/><Relationship Target="http://www.supertechsportsrepublik.org/" Type="http://schemas.openxmlformats.org/officeDocument/2006/relationships/hyperlink" TargetMode="External" Id="rId3"/></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29" name="Shape 29"/>
        <p:cNvGrpSpPr/>
        <p:nvPr/>
      </p:nvGrpSpPr>
      <p:grpSpPr>
        <a:xfrm>
          <a:off y="0" x="0"/>
          <a:ext cy="0" cx="0"/>
          <a:chOff y="0" x="0"/>
          <a:chExt cy="0" cx="0"/>
        </a:xfrm>
      </p:grpSpPr>
      <p:sp>
        <p:nvSpPr>
          <p:cNvPr id="30" name="Shape 30"/>
          <p:cNvSpPr txBox="1"/>
          <p:nvPr>
            <p:ph type="ctrTitle"/>
          </p:nvPr>
        </p:nvSpPr>
        <p:spPr>
          <a:xfrm>
            <a:off y="127642" x="782850"/>
            <a:ext cy="1159799" cx="7772400"/>
          </a:xfrm>
          <a:prstGeom prst="rect">
            <a:avLst/>
          </a:prstGeom>
        </p:spPr>
        <p:txBody>
          <a:bodyPr bIns="91425" rIns="91425" lIns="91425" tIns="91425" anchor="b" anchorCtr="0">
            <a:noAutofit/>
          </a:bodyPr>
          <a:lstStyle/>
          <a:p>
            <a:pPr>
              <a:spcBef>
                <a:spcPts val="0"/>
              </a:spcBef>
              <a:buNone/>
            </a:pPr>
            <a:r>
              <a:rPr b="0" sz="2400" lang="en">
                <a:solidFill>
                  <a:srgbClr val="3D3D3D"/>
                </a:solidFill>
              </a:rPr>
              <a:t>Get the Luxury Villas at </a:t>
            </a:r>
            <a:r>
              <a:rPr u="sng" b="0" sz="2400" lang="en">
                <a:solidFill>
                  <a:schemeClr val="hlink"/>
                </a:solidFill>
                <a:hlinkClick r:id="rId3"/>
              </a:rPr>
              <a:t>Supertech Sports Republik</a:t>
            </a:r>
          </a:p>
        </p:txBody>
      </p:sp>
      <p:sp>
        <p:nvSpPr>
          <p:cNvPr id="31" name="Shape 31"/>
          <p:cNvSpPr txBox="1"/>
          <p:nvPr>
            <p:ph idx="1" type="subTitle"/>
          </p:nvPr>
        </p:nvSpPr>
        <p:spPr>
          <a:xfrm>
            <a:off y="1370478" x="782850"/>
            <a:ext cy="784799" cx="7772400"/>
          </a:xfrm>
          <a:prstGeom prst="rect">
            <a:avLst/>
          </a:prstGeom>
        </p:spPr>
        <p:txBody>
          <a:bodyPr bIns="91425" rIns="91425" lIns="91425" tIns="91425" anchor="t" anchorCtr="0">
            <a:noAutofit/>
          </a:bodyPr>
          <a:lstStyle/>
          <a:p>
            <a:pPr algn="just">
              <a:spcBef>
                <a:spcPts val="0"/>
              </a:spcBef>
              <a:buNone/>
            </a:pPr>
            <a:r>
              <a:rPr lang="en">
                <a:solidFill>
                  <a:srgbClr val="3D3D3D"/>
                </a:solidFill>
              </a:rPr>
              <a:t>The flexible, seek, multidimensional and good looking things is possible in that project villas sizes. This group is deal with 3/4/5 BHK which is perfectly awesome and cool floor plan which design in best form and the project near to Ghaziabad, Delhi and Greater Noida. </a:t>
            </a:r>
          </a:p>
        </p:txBody>
      </p:sp>
    </p:spTree>
  </p:cSld>
  <p:clrMapOvr>
    <a:masterClrMapping/>
  </p:clrMapOvr>
  <p:transition spd="slow">
    <p:cut/>
  </p:transition>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35" name="Shape 35"/>
        <p:cNvGrpSpPr/>
        <p:nvPr/>
      </p:nvGrpSpPr>
      <p:grpSpPr>
        <a:xfrm>
          <a:off y="0" x="0"/>
          <a:ext cy="0" cx="0"/>
          <a:chOff y="0" x="0"/>
          <a:chExt cy="0" cx="0"/>
        </a:xfrm>
      </p:grpSpPr>
      <p:sp>
        <p:nvSpPr>
          <p:cNvPr id="36" name="Shape 36"/>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b="0" sz="2400" lang="en">
                <a:solidFill>
                  <a:srgbClr val="3D3D3D"/>
                </a:solidFill>
              </a:rPr>
              <a:t>Get the Luxury Villas at </a:t>
            </a:r>
            <a:r>
              <a:rPr u="sng" b="0" sz="2400" lang="en">
                <a:solidFill>
                  <a:schemeClr val="hlink"/>
                </a:solidFill>
                <a:hlinkClick r:id="rId3"/>
              </a:rPr>
              <a:t>Supertech Sports Republik</a:t>
            </a:r>
          </a:p>
        </p:txBody>
      </p:sp>
      <p:sp>
        <p:nvSpPr>
          <p:cNvPr id="37" name="Shape 37"/>
          <p:cNvSpPr txBox="1"/>
          <p:nvPr>
            <p:ph idx="1" type="body"/>
          </p:nvPr>
        </p:nvSpPr>
        <p:spPr>
          <a:xfrm>
            <a:off y="1200150" x="457200"/>
            <a:ext cy="3725699" cx="8229600"/>
          </a:xfrm>
          <a:prstGeom prst="rect">
            <a:avLst/>
          </a:prstGeom>
        </p:spPr>
        <p:txBody>
          <a:bodyPr bIns="91425" rIns="91425" lIns="91425" tIns="91425" anchor="t" anchorCtr="0">
            <a:noAutofit/>
          </a:bodyPr>
          <a:lstStyle/>
          <a:p>
            <a:pPr algn="just">
              <a:spcBef>
                <a:spcPts val="0"/>
              </a:spcBef>
              <a:buNone/>
            </a:pPr>
            <a:r>
              <a:rPr u="sng" lang="en">
                <a:solidFill>
                  <a:schemeClr val="hlink"/>
                </a:solidFill>
                <a:hlinkClick r:id="rId4"/>
              </a:rPr>
              <a:t>Supertech Sports Republik</a:t>
            </a:r>
            <a:r>
              <a:rPr lang="en">
                <a:solidFill>
                  <a:srgbClr val="3D3D3D"/>
                </a:solidFill>
              </a:rPr>
              <a:t>, This project is launched in67 acres and the area of this villa is place on positive location which will expensive in coming days. The facilities in this project is anyone can get the fun and enjoy any kind of life the connectivity of this project is very lose to every famous place.</a:t>
            </a:r>
          </a:p>
        </p:txBody>
      </p:sp>
    </p:spTree>
  </p:cSld>
  <p:clrMapOvr>
    <a:masterClrMapping/>
  </p:clrMapOvr>
  <p:transition spd="slow">
    <p:cut/>
  </p:transition>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p:cSld>
    <p:spTree>
      <p:nvGrpSpPr>
        <p:cNvPr id="41" name="Shape 41"/>
        <p:cNvGrpSpPr/>
        <p:nvPr/>
      </p:nvGrpSpPr>
      <p:grpSpPr>
        <a:xfrm>
          <a:off y="0" x="0"/>
          <a:ext cy="0" cx="0"/>
          <a:chOff y="0" x="0"/>
          <a:chExt cy="0" cx="0"/>
        </a:xfrm>
      </p:grpSpPr>
      <p:sp>
        <p:nvSpPr>
          <p:cNvPr id="42" name="Shape 42"/>
          <p:cNvSpPr txBox="1"/>
          <p:nvPr>
            <p:ph type="title"/>
          </p:nvPr>
        </p:nvSpPr>
        <p:spPr>
          <a:xfrm>
            <a:off y="205978" x="457200"/>
            <a:ext cy="857400" cx="8229600"/>
          </a:xfrm>
          <a:prstGeom prst="rect">
            <a:avLst/>
          </a:prstGeom>
        </p:spPr>
        <p:txBody>
          <a:bodyPr bIns="91425" rIns="91425" lIns="91425" tIns="91425" anchor="b" anchorCtr="0">
            <a:noAutofit/>
          </a:bodyPr>
          <a:lstStyle/>
          <a:p>
            <a:pPr>
              <a:spcBef>
                <a:spcPts val="0"/>
              </a:spcBef>
              <a:buNone/>
            </a:pPr>
            <a:r>
              <a:rPr b="0" sz="2400" lang="en">
                <a:solidFill>
                  <a:srgbClr val="3D3D3D"/>
                </a:solidFill>
              </a:rPr>
              <a:t>Get the Luxury Villas at </a:t>
            </a:r>
            <a:r>
              <a:rPr u="sng" b="0" sz="2400" lang="en">
                <a:solidFill>
                  <a:schemeClr val="hlink"/>
                </a:solidFill>
                <a:hlinkClick r:id="rId3"/>
              </a:rPr>
              <a:t>Supertech Sports Republik</a:t>
            </a:r>
            <a:r>
              <a:rPr b="0" sz="2400" lang="en">
                <a:solidFill>
                  <a:srgbClr val="3D3D3D"/>
                </a:solidFill>
              </a:rPr>
              <a:t> </a:t>
            </a:r>
          </a:p>
        </p:txBody>
      </p:sp>
      <p:sp>
        <p:nvSpPr>
          <p:cNvPr id="43" name="Shape 43"/>
          <p:cNvSpPr txBox="1"/>
          <p:nvPr>
            <p:ph idx="1" type="body"/>
          </p:nvPr>
        </p:nvSpPr>
        <p:spPr>
          <a:xfrm>
            <a:off y="1200150" x="457200"/>
            <a:ext cy="3725699" cx="8229600"/>
          </a:xfrm>
          <a:prstGeom prst="rect">
            <a:avLst/>
          </a:prstGeom>
        </p:spPr>
        <p:txBody>
          <a:bodyPr bIns="91425" rIns="91425" lIns="91425" tIns="91425" anchor="t" anchorCtr="0">
            <a:noAutofit/>
          </a:bodyPr>
          <a:lstStyle/>
          <a:p>
            <a:pPr algn="just">
              <a:spcBef>
                <a:spcPts val="0"/>
              </a:spcBef>
              <a:buNone/>
            </a:pPr>
            <a:r>
              <a:rPr lang="en">
                <a:solidFill>
                  <a:srgbClr val="3D3D3D"/>
                </a:solidFill>
              </a:rPr>
              <a:t>Where the deal are final way then everyone get the project. Supertech Sports Republik is latest and awesome design project which can provide the several amenities and the prices of this residence is minimum of other project so many of different things are here to enjoying the life.</a:t>
            </a:r>
          </a:p>
        </p:txBody>
      </p:sp>
    </p:spTree>
  </p:cSld>
  <p:clrMapOvr>
    <a:masterClrMapping/>
  </p:clrMapOvr>
  <p:transition spd="slow">
    <p:cut/>
  </p:transition>
</p:sld>
</file>

<file path=ppt/theme/theme1.xml><?xml version="1.0" encoding="utf-8"?>
<a:theme xmlns:a="http://schemas.openxmlformats.org/drawingml/2006/main" xmlns:r="http://schemas.openxmlformats.org/officeDocument/2006/relationships"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theme>
</file>

<file path=ppt/theme/theme2.xml><?xml version="1.0" encoding="utf-8"?>
<a:theme xmlns:a="http://schemas.openxmlformats.org/drawingml/2006/main" xmlns:r="http://schemas.openxmlformats.org/officeDocument/2006/relationships" name="simple-light">
  <a:themeElements>
    <a:clrScheme name="Custom 347">
      <a:dk1>
        <a:srgbClr val="000000"/>
      </a:dk1>
      <a:lt1>
        <a:srgbClr val="FFFFFF"/>
      </a:lt1>
      <a:dk2>
        <a:srgbClr val="666666"/>
      </a:dk2>
      <a:lt2>
        <a:srgbClr val="CCCCCC"/>
      </a:lt2>
      <a:accent1>
        <a:srgbClr val="3A81BA"/>
      </a:accent1>
      <a:accent2>
        <a:srgbClr val="D89F39"/>
      </a:accent2>
      <a:accent3>
        <a:srgbClr val="8BAB42"/>
      </a:accent3>
      <a:accent4>
        <a:srgbClr val="57A7B5"/>
      </a:accent4>
      <a:accent5>
        <a:srgbClr val="8B81D2"/>
      </a:accent5>
      <a:accent6>
        <a:srgbClr val="963334"/>
      </a:accent6>
      <a:hlink>
        <a:srgbClr val="1155CC"/>
      </a:hlink>
      <a:folHlink>
        <a:srgbClr val="6611CC"/>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theme>
</file>

<file path=ppt/theme/theme3.xml><?xml version="1.0" encoding="utf-8"?>
<a:theme xmlns:a="http://schemas.openxmlformats.org/drawingml/2006/main" xmlns:r="http://schemas.openxmlformats.org/officeDocument/2006/relationships" name="Custom Theme">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ajorFont>
      <a:minorFont>
        <a:latin typeface="Arial"/>
        <a:ea typeface=""/>
        <a:cs typeface=""/>
        <a:font typeface="ＭＳ Ｐゴシック" script="Jpan"/>
        <a:font typeface="맑은 고딕" script="Hang"/>
        <a:font typeface="宋体" script="Hans"/>
        <a:font typeface="新細明體" script="Hant"/>
        <a:font typeface="Times New Roman" script="Arab"/>
        <a:font typeface="Times New Roman" script="Hebr"/>
        <a:font typeface="Angsana New" script="Thai"/>
        <a:font typeface="Nyala" script="Ethi"/>
        <a:font typeface="Vrinda" script="Beng"/>
        <a:font typeface="Shruti" script="Gujr"/>
        <a:font typeface="MoolBoran" script="Khmr"/>
        <a:font typeface="Tunga" script="Knda"/>
        <a:font typeface="Raavi" script="Guru"/>
        <a:font typeface="Euphemia" script="Cans"/>
        <a:font typeface="Plantagenet Cherokee" script="Cher"/>
        <a:font typeface="Microsoft Yi Baiti" script="Yiii"/>
        <a:font typeface="Microsoft Himalaya" script="Tibt"/>
        <a:font typeface="MV Boli" script="Thaa"/>
        <a:font typeface="Mangal" script="Deva"/>
        <a:font typeface="Gautami" script="Telu"/>
        <a:font typeface="Latha" script="Taml"/>
        <a:font typeface="Estrangelo Edessa" script="Syrc"/>
        <a:font typeface="Kalinga" script="Orya"/>
        <a:font typeface="Kartika" script="Mlym"/>
        <a:font typeface="DokChampa" script="Laoo"/>
        <a:font typeface="Iskoola Pota" script="Sinh"/>
        <a:font typeface="Mongolian Baiti" script="Mong"/>
        <a:font typeface="Times New Roman" script="Viet"/>
        <a:font typeface="Microsoft Uighur" script="Uigh"/>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algn="ctr" cap="flat" cmpd="sng">
          <a:solidFill>
            <a:schemeClr val="phClr">
              <a:shade val="95000"/>
              <a:satMod val="105000"/>
            </a:schemeClr>
          </a:solidFill>
          <a:prstDash val="solid"/>
        </a:ln>
        <a:ln w="25400" algn="ctr" cap="flat" cmpd="sng">
          <a:solidFill>
            <a:schemeClr val="phClr"/>
          </a:solidFill>
          <a:prstDash val="solid"/>
        </a:ln>
        <a:ln w="38100" algn="ctr" cap="flat" cmpd="sng">
          <a:solidFill>
            <a:schemeClr val="phClr"/>
          </a:solidFill>
          <a:prstDash val="solid"/>
        </a:ln>
      </a:lnStyleLst>
      <a:effectStyleLst>
        <a:effectStyle>
          <a:effectLst>
            <a:outerShdw rotWithShape="0" dir="5400000" blurRad="40000" dist="20000">
              <a:srgbClr val="000000">
                <a:alpha val="38000"/>
              </a:srgbClr>
            </a:outerShdw>
          </a:effectLst>
        </a:effectStyle>
        <a:effectStyle>
          <a:effectLst>
            <a:outerShdw rotWithShape="0" dir="5400000" blurRad="40000" dist="23000">
              <a:srgbClr val="000000">
                <a:alpha val="35000"/>
              </a:srgbClr>
            </a:outerShdw>
          </a:effectLst>
        </a:effectStyle>
        <a:effectStyle>
          <a:effectLst>
            <a:outerShdw rotWithShape="0" dir="5400000" blurRad="40000" dist="23000">
              <a:srgbClr val="000000">
                <a:alpha val="35000"/>
              </a:srgbClr>
            </a:outerShdw>
          </a:effectLst>
          <a:scene3d>
            <a:camera prst="orthographicFront">
              <a:rot rev="0" lon="0" lat="0"/>
            </a:camera>
            <a:lightRig dir="t" rig="threePt">
              <a:rot rev="1200000" lon="0" lat="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t="-80000" b="180000" r="50000" l="50000"/>
          </a:path>
        </a:gradFill>
        <a:gradFill rotWithShape="1">
          <a:gsLst>
            <a:gs pos="0">
              <a:schemeClr val="phClr">
                <a:tint val="80000"/>
                <a:satMod val="300000"/>
              </a:schemeClr>
            </a:gs>
            <a:gs pos="100000">
              <a:schemeClr val="phClr">
                <a:shade val="30000"/>
                <a:satMod val="200000"/>
              </a:schemeClr>
            </a:gs>
          </a:gsLst>
          <a:path path="circle">
            <a:fillToRect t="50000" b="50000" r="50000" l="50000"/>
          </a:path>
        </a:gradFill>
      </a:bgFillStyleLst>
    </a:fmtScheme>
  </a:themeElements>
</a:theme>
</file>