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9/9/2017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nomorecreditcards.com/unsecured-debt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goldenfs.org/debt-relief/programs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goldenfs.org/get-rid-of-your-debts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81000"/>
            <a:ext cx="6019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u="sng" dirty="0" smtClean="0">
                <a:latin typeface="Garamond" pitchFamily="18" charset="0"/>
              </a:rPr>
              <a:t>Unsecured Credit Card Debt </a:t>
            </a:r>
            <a:endParaRPr lang="en-US" sz="4400" u="sng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86000"/>
            <a:ext cx="4114800" cy="3581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Garamond" pitchFamily="18" charset="0"/>
              </a:rPr>
              <a:t>In this </a:t>
            </a:r>
            <a:r>
              <a:rPr lang="en-US" sz="2800" b="1" dirty="0" smtClean="0">
                <a:latin typeface="Garamond" pitchFamily="18" charset="0"/>
                <a:hlinkClick r:id="rId2"/>
              </a:rPr>
              <a:t>unsecured credit card debt</a:t>
            </a:r>
            <a:r>
              <a:rPr lang="en-US" sz="2800" dirty="0" smtClean="0">
                <a:latin typeface="Garamond" pitchFamily="18" charset="0"/>
              </a:rPr>
              <a:t> guide, all of the most frequently asked questions involving “unsecured debt” are answered - these are the questions that our debt specialists’ are asked every single day by clients.</a:t>
            </a:r>
            <a:endParaRPr lang="en-US" sz="2800" dirty="0">
              <a:latin typeface="Garamond" pitchFamily="18" charset="0"/>
            </a:endParaRPr>
          </a:p>
        </p:txBody>
      </p:sp>
      <p:pic>
        <p:nvPicPr>
          <p:cNvPr id="1026" name="Picture 2" descr="D:\Sonia\SEO\New Projects\GoldenFS\Golden Financial Services - Cop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812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2400" y="63246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Garamond" pitchFamily="18" charset="0"/>
              </a:rPr>
              <a:t>https://goldenfs.org/</a:t>
            </a:r>
            <a:endParaRPr lang="en-US" sz="2800" dirty="0">
              <a:solidFill>
                <a:srgbClr val="002060"/>
              </a:solidFill>
              <a:latin typeface="Garamond" pitchFamily="18" charset="0"/>
            </a:endParaRPr>
          </a:p>
        </p:txBody>
      </p:sp>
      <p:pic>
        <p:nvPicPr>
          <p:cNvPr id="1027" name="Picture 3" descr="D:\Sonia\SEO\New Projects\GoldenFS\pikiz\Debt Relief Program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133600"/>
            <a:ext cx="3581400" cy="40435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533400"/>
            <a:ext cx="6553200" cy="9144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latin typeface="Garamond" pitchFamily="18" charset="0"/>
              </a:rPr>
              <a:t>Debt Relief Programs </a:t>
            </a:r>
            <a:endParaRPr lang="en-US" u="sng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09800"/>
            <a:ext cx="4495800" cy="3733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Garamond" pitchFamily="18" charset="0"/>
              </a:rPr>
              <a:t>A debt consolidation loan could be your best option; if you are behind on your monthly payments a debt settlement or </a:t>
            </a:r>
            <a:r>
              <a:rPr lang="en-US" sz="3200" b="1" dirty="0" smtClean="0">
                <a:latin typeface="Garamond" pitchFamily="18" charset="0"/>
                <a:hlinkClick r:id="rId2"/>
              </a:rPr>
              <a:t>debt relief programs</a:t>
            </a:r>
            <a:r>
              <a:rPr lang="en-US" sz="3200" dirty="0" smtClean="0">
                <a:latin typeface="Garamond" pitchFamily="18" charset="0"/>
              </a:rPr>
              <a:t> could be a better fit for you.</a:t>
            </a:r>
            <a:endParaRPr lang="en-US" sz="3200" dirty="0">
              <a:latin typeface="Garamond" pitchFamily="18" charset="0"/>
            </a:endParaRPr>
          </a:p>
        </p:txBody>
      </p:sp>
      <p:pic>
        <p:nvPicPr>
          <p:cNvPr id="1026" name="Picture 2" descr="D:\Sonia\SEO\New Projects\GoldenFS\Golden Financial Services - Cop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812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Sonia\SEO\New Projects\GoldenFS\pikiz\Can Debt Consolidation Affect Your Cred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286000"/>
            <a:ext cx="3241343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2400" y="63246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Garamond" pitchFamily="18" charset="0"/>
              </a:rPr>
              <a:t>https://goldenfs.org/</a:t>
            </a:r>
            <a:endParaRPr lang="en-US" sz="2800" dirty="0">
              <a:solidFill>
                <a:srgbClr val="00206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81000"/>
            <a:ext cx="6019800" cy="9906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latin typeface="Garamond" pitchFamily="18" charset="0"/>
              </a:rPr>
              <a:t>How Can I Erase My Debt </a:t>
            </a:r>
            <a:endParaRPr lang="en-US" u="sng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38400"/>
            <a:ext cx="4495800" cy="3505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Garamond" pitchFamily="18" charset="0"/>
              </a:rPr>
              <a:t>If you are thinking that </a:t>
            </a:r>
            <a:r>
              <a:rPr lang="en-US" sz="3200" b="1" dirty="0" smtClean="0">
                <a:latin typeface="Garamond" pitchFamily="18" charset="0"/>
                <a:hlinkClick r:id="rId2"/>
              </a:rPr>
              <a:t>how can I erase my debt</a:t>
            </a:r>
            <a:r>
              <a:rPr lang="en-US" sz="3200" dirty="0" smtClean="0">
                <a:latin typeface="Garamond" pitchFamily="18" charset="0"/>
              </a:rPr>
              <a:t>, then now no need to worry. Golden Financial Services is all you need for debt relief programs.</a:t>
            </a:r>
            <a:endParaRPr lang="en-US" sz="3200" dirty="0">
              <a:latin typeface="Garamond" pitchFamily="18" charset="0"/>
            </a:endParaRPr>
          </a:p>
        </p:txBody>
      </p:sp>
      <p:pic>
        <p:nvPicPr>
          <p:cNvPr id="1026" name="Picture 2" descr="D:\Sonia\SEO\New Projects\GoldenFS\Golden Financial Services - Cop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812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Sonia\SEO\New Projects\GoldenFS\pikiz\California Debt Relief Review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057400"/>
            <a:ext cx="3733800" cy="405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2400" y="63246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Garamond" pitchFamily="18" charset="0"/>
              </a:rPr>
              <a:t>https://goldenfs.org/</a:t>
            </a:r>
            <a:endParaRPr lang="en-US" sz="2800" dirty="0">
              <a:solidFill>
                <a:srgbClr val="00206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533400"/>
            <a:ext cx="69342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tx1"/>
                </a:solidFill>
                <a:latin typeface="Garamond" pitchFamily="18" charset="0"/>
              </a:rPr>
              <a:t>Can Debt Consolidation Affect Your Credit </a:t>
            </a:r>
            <a:endParaRPr lang="en-US" u="sng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133600"/>
            <a:ext cx="4495800" cy="3657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How can debt consolidation affect your credit--see pros &amp; cons. Debt consolidation loans can raise your credit score but beware of the downsides. Learn more.</a:t>
            </a:r>
            <a:endParaRPr lang="en-US" sz="3200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026" name="Picture 2" descr="D:\Sonia\SEO\New Projects\GoldenFS\Golden Financial Services - Copy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812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D:\Sonia\SEO\New Projects\GoldenFS\pikiz\Financial Debt Servic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33600"/>
            <a:ext cx="3505200" cy="3855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52400" y="63246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Garamond" pitchFamily="18" charset="0"/>
              </a:rPr>
              <a:t>https://goldenfs.org/</a:t>
            </a:r>
            <a:endParaRPr lang="en-US" sz="2800" dirty="0">
              <a:solidFill>
                <a:srgbClr val="00206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228600"/>
            <a:ext cx="5334000" cy="990600"/>
          </a:xfrm>
        </p:spPr>
        <p:txBody>
          <a:bodyPr/>
          <a:lstStyle/>
          <a:p>
            <a:pPr algn="ctr"/>
            <a:r>
              <a:rPr lang="en-US" u="sng" dirty="0" smtClean="0">
                <a:solidFill>
                  <a:schemeClr val="tx1"/>
                </a:solidFill>
                <a:latin typeface="Garamond" pitchFamily="18" charset="0"/>
              </a:rPr>
              <a:t>Contact us</a:t>
            </a:r>
            <a:endParaRPr lang="en-US" u="sng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371600"/>
            <a:ext cx="7620000" cy="1981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Garamond" pitchFamily="18" charset="0"/>
              </a:rPr>
              <a:t>Alaska debt relief, consolidation and settlement is at your finger tips with Goldenfs.com. For debt settlement in Alaska, Contact us at 866-376-9846.</a:t>
            </a:r>
            <a:endParaRPr lang="en-US" sz="3200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026" name="Picture 2" descr="D:\Sonia\SEO\New Projects\GoldenFS\Golden Financial Services - Copy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812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Sonia\SEO\New Projects\GoldenFS\pikiz\Credit Card Reli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400" y="3581399"/>
            <a:ext cx="9163050" cy="3276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</TotalTime>
  <Words>197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Unsecured Credit Card Debt </vt:lpstr>
      <vt:lpstr>Debt Relief Programs </vt:lpstr>
      <vt:lpstr>How Can I Erase My Debt </vt:lpstr>
      <vt:lpstr>Can Debt Consolidation Affect Your Credit </vt:lpstr>
      <vt:lpstr>Contact 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intex</dc:creator>
  <cp:lastModifiedBy>intex</cp:lastModifiedBy>
  <cp:revision>36</cp:revision>
  <dcterms:created xsi:type="dcterms:W3CDTF">2006-08-16T00:00:00Z</dcterms:created>
  <dcterms:modified xsi:type="dcterms:W3CDTF">2017-09-09T17:20:22Z</dcterms:modified>
</cp:coreProperties>
</file>