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15544800" cy="8229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114" y="-690"/>
      </p:cViewPr>
      <p:guideLst>
        <p:guide orient="horz" pos="2592"/>
        <p:guide pos="48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65860" y="2556513"/>
            <a:ext cx="1321308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331720" y="4663440"/>
            <a:ext cx="10881360" cy="2103120"/>
          </a:xfrm>
        </p:spPr>
        <p:txBody>
          <a:bodyPr/>
          <a:lstStyle>
            <a:lvl1pPr marL="0" indent="0" algn="ctr">
              <a:buNone/>
              <a:defRPr>
                <a:solidFill>
                  <a:schemeClr val="tx1">
                    <a:tint val="75000"/>
                  </a:schemeClr>
                </a:solidFill>
              </a:defRPr>
            </a:lvl1pPr>
            <a:lvl2pPr marL="679093" indent="0" algn="ctr">
              <a:buNone/>
              <a:defRPr>
                <a:solidFill>
                  <a:schemeClr val="tx1">
                    <a:tint val="75000"/>
                  </a:schemeClr>
                </a:solidFill>
              </a:defRPr>
            </a:lvl2pPr>
            <a:lvl3pPr marL="1358188" indent="0" algn="ctr">
              <a:buNone/>
              <a:defRPr>
                <a:solidFill>
                  <a:schemeClr val="tx1">
                    <a:tint val="75000"/>
                  </a:schemeClr>
                </a:solidFill>
              </a:defRPr>
            </a:lvl3pPr>
            <a:lvl4pPr marL="2037281" indent="0" algn="ctr">
              <a:buNone/>
              <a:defRPr>
                <a:solidFill>
                  <a:schemeClr val="tx1">
                    <a:tint val="75000"/>
                  </a:schemeClr>
                </a:solidFill>
              </a:defRPr>
            </a:lvl4pPr>
            <a:lvl5pPr marL="2716375" indent="0" algn="ctr">
              <a:buNone/>
              <a:defRPr>
                <a:solidFill>
                  <a:schemeClr val="tx1">
                    <a:tint val="75000"/>
                  </a:schemeClr>
                </a:solidFill>
              </a:defRPr>
            </a:lvl5pPr>
            <a:lvl6pPr marL="3395469" indent="0" algn="ctr">
              <a:buNone/>
              <a:defRPr>
                <a:solidFill>
                  <a:schemeClr val="tx1">
                    <a:tint val="75000"/>
                  </a:schemeClr>
                </a:solidFill>
              </a:defRPr>
            </a:lvl6pPr>
            <a:lvl7pPr marL="4074562" indent="0" algn="ctr">
              <a:buNone/>
              <a:defRPr>
                <a:solidFill>
                  <a:schemeClr val="tx1">
                    <a:tint val="75000"/>
                  </a:schemeClr>
                </a:solidFill>
              </a:defRPr>
            </a:lvl7pPr>
            <a:lvl8pPr marL="4753655" indent="0" algn="ctr">
              <a:buNone/>
              <a:defRPr>
                <a:solidFill>
                  <a:schemeClr val="tx1">
                    <a:tint val="75000"/>
                  </a:schemeClr>
                </a:solidFill>
              </a:defRPr>
            </a:lvl8pPr>
            <a:lvl9pPr marL="543275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12DE5D-5612-4669-9F44-3255A3D7C52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DE5D-5612-4669-9F44-3255A3D7C52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158427" y="396240"/>
            <a:ext cx="5945345"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22387" y="396240"/>
            <a:ext cx="17576960"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DE5D-5612-4669-9F44-3255A3D7C52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DE5D-5612-4669-9F44-3255A3D7C52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7932" y="5288283"/>
            <a:ext cx="13213080" cy="1634490"/>
          </a:xfrm>
        </p:spPr>
        <p:txBody>
          <a:bodyPr anchor="t"/>
          <a:lstStyle>
            <a:lvl1pPr algn="l">
              <a:defRPr sz="5900" b="1" cap="all"/>
            </a:lvl1pPr>
          </a:lstStyle>
          <a:p>
            <a:r>
              <a:rPr lang="en-US" smtClean="0"/>
              <a:t>Click to edit Master title style</a:t>
            </a:r>
            <a:endParaRPr lang="en-US"/>
          </a:p>
        </p:txBody>
      </p:sp>
      <p:sp>
        <p:nvSpPr>
          <p:cNvPr id="3" name="Text Placeholder 2"/>
          <p:cNvSpPr>
            <a:spLocks noGrp="1"/>
          </p:cNvSpPr>
          <p:nvPr>
            <p:ph type="body" idx="1"/>
          </p:nvPr>
        </p:nvSpPr>
        <p:spPr>
          <a:xfrm>
            <a:off x="1227932" y="3488056"/>
            <a:ext cx="13213080" cy="1800224"/>
          </a:xfrm>
        </p:spPr>
        <p:txBody>
          <a:bodyPr anchor="b"/>
          <a:lstStyle>
            <a:lvl1pPr marL="0" indent="0">
              <a:buNone/>
              <a:defRPr sz="3000">
                <a:solidFill>
                  <a:schemeClr val="tx1">
                    <a:tint val="75000"/>
                  </a:schemeClr>
                </a:solidFill>
              </a:defRPr>
            </a:lvl1pPr>
            <a:lvl2pPr marL="679093" indent="0">
              <a:buNone/>
              <a:defRPr sz="2700">
                <a:solidFill>
                  <a:schemeClr val="tx1">
                    <a:tint val="75000"/>
                  </a:schemeClr>
                </a:solidFill>
              </a:defRPr>
            </a:lvl2pPr>
            <a:lvl3pPr marL="1358188" indent="0">
              <a:buNone/>
              <a:defRPr sz="2400">
                <a:solidFill>
                  <a:schemeClr val="tx1">
                    <a:tint val="75000"/>
                  </a:schemeClr>
                </a:solidFill>
              </a:defRPr>
            </a:lvl3pPr>
            <a:lvl4pPr marL="2037281" indent="0">
              <a:buNone/>
              <a:defRPr sz="2100">
                <a:solidFill>
                  <a:schemeClr val="tx1">
                    <a:tint val="75000"/>
                  </a:schemeClr>
                </a:solidFill>
              </a:defRPr>
            </a:lvl4pPr>
            <a:lvl5pPr marL="2716375" indent="0">
              <a:buNone/>
              <a:defRPr sz="2100">
                <a:solidFill>
                  <a:schemeClr val="tx1">
                    <a:tint val="75000"/>
                  </a:schemeClr>
                </a:solidFill>
              </a:defRPr>
            </a:lvl5pPr>
            <a:lvl6pPr marL="3395469" indent="0">
              <a:buNone/>
              <a:defRPr sz="2100">
                <a:solidFill>
                  <a:schemeClr val="tx1">
                    <a:tint val="75000"/>
                  </a:schemeClr>
                </a:solidFill>
              </a:defRPr>
            </a:lvl6pPr>
            <a:lvl7pPr marL="4074562" indent="0">
              <a:buNone/>
              <a:defRPr sz="2100">
                <a:solidFill>
                  <a:schemeClr val="tx1">
                    <a:tint val="75000"/>
                  </a:schemeClr>
                </a:solidFill>
              </a:defRPr>
            </a:lvl7pPr>
            <a:lvl8pPr marL="4753655" indent="0">
              <a:buNone/>
              <a:defRPr sz="2100">
                <a:solidFill>
                  <a:schemeClr val="tx1">
                    <a:tint val="75000"/>
                  </a:schemeClr>
                </a:solidFill>
              </a:defRPr>
            </a:lvl8pPr>
            <a:lvl9pPr marL="5432750" indent="0">
              <a:buNone/>
              <a:defRPr sz="2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2DE5D-5612-4669-9F44-3255A3D7C523}" type="datetimeFigureOut">
              <a:rPr lang="en-US" smtClean="0"/>
              <a:t>4/2/2018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22392" y="2305050"/>
            <a:ext cx="11761153" cy="6517006"/>
          </a:xfrm>
        </p:spPr>
        <p:txBody>
          <a:bodyPr/>
          <a:lstStyle>
            <a:lvl1pPr>
              <a:defRPr sz="4200"/>
            </a:lvl1pPr>
            <a:lvl2pPr>
              <a:defRPr sz="3600"/>
            </a:lvl2pPr>
            <a:lvl3pPr>
              <a:defRPr sz="30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3342624" y="2305050"/>
            <a:ext cx="11761153" cy="6517006"/>
          </a:xfrm>
        </p:spPr>
        <p:txBody>
          <a:bodyPr/>
          <a:lstStyle>
            <a:lvl1pPr>
              <a:defRPr sz="4200"/>
            </a:lvl1pPr>
            <a:lvl2pPr>
              <a:defRPr sz="3600"/>
            </a:lvl2pPr>
            <a:lvl3pPr>
              <a:defRPr sz="30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12DE5D-5612-4669-9F44-3255A3D7C523}" type="datetimeFigureOut">
              <a:rPr lang="en-US" smtClean="0"/>
              <a:t>4/2/2018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240" y="329566"/>
            <a:ext cx="1399032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77240" y="1842136"/>
            <a:ext cx="6868320" cy="767714"/>
          </a:xfrm>
        </p:spPr>
        <p:txBody>
          <a:bodyPr anchor="b"/>
          <a:lstStyle>
            <a:lvl1pPr marL="0" indent="0">
              <a:buNone/>
              <a:defRPr sz="3600" b="1"/>
            </a:lvl1pPr>
            <a:lvl2pPr marL="679093" indent="0">
              <a:buNone/>
              <a:defRPr sz="3000" b="1"/>
            </a:lvl2pPr>
            <a:lvl3pPr marL="1358188" indent="0">
              <a:buNone/>
              <a:defRPr sz="2700" b="1"/>
            </a:lvl3pPr>
            <a:lvl4pPr marL="2037281" indent="0">
              <a:buNone/>
              <a:defRPr sz="2400" b="1"/>
            </a:lvl4pPr>
            <a:lvl5pPr marL="2716375" indent="0">
              <a:buNone/>
              <a:defRPr sz="2400" b="1"/>
            </a:lvl5pPr>
            <a:lvl6pPr marL="3395469" indent="0">
              <a:buNone/>
              <a:defRPr sz="2400" b="1"/>
            </a:lvl6pPr>
            <a:lvl7pPr marL="4074562" indent="0">
              <a:buNone/>
              <a:defRPr sz="2400" b="1"/>
            </a:lvl7pPr>
            <a:lvl8pPr marL="4753655" indent="0">
              <a:buNone/>
              <a:defRPr sz="2400" b="1"/>
            </a:lvl8pPr>
            <a:lvl9pPr marL="5432750" indent="0">
              <a:buNone/>
              <a:defRPr sz="2400" b="1"/>
            </a:lvl9pPr>
          </a:lstStyle>
          <a:p>
            <a:pPr lvl="0"/>
            <a:r>
              <a:rPr lang="en-US" smtClean="0"/>
              <a:t>Click to edit Master text styles</a:t>
            </a:r>
          </a:p>
        </p:txBody>
      </p:sp>
      <p:sp>
        <p:nvSpPr>
          <p:cNvPr id="4" name="Content Placeholder 3"/>
          <p:cNvSpPr>
            <a:spLocks noGrp="1"/>
          </p:cNvSpPr>
          <p:nvPr>
            <p:ph sz="half" idx="2"/>
          </p:nvPr>
        </p:nvSpPr>
        <p:spPr>
          <a:xfrm>
            <a:off x="777240" y="2609850"/>
            <a:ext cx="6868320" cy="4741546"/>
          </a:xfrm>
        </p:spPr>
        <p:txBody>
          <a:bodyPr/>
          <a:lstStyle>
            <a:lvl1pPr>
              <a:defRPr sz="3600"/>
            </a:lvl1pPr>
            <a:lvl2pPr>
              <a:defRPr sz="30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896543" y="1842136"/>
            <a:ext cx="6871018" cy="767714"/>
          </a:xfrm>
        </p:spPr>
        <p:txBody>
          <a:bodyPr anchor="b"/>
          <a:lstStyle>
            <a:lvl1pPr marL="0" indent="0">
              <a:buNone/>
              <a:defRPr sz="3600" b="1"/>
            </a:lvl1pPr>
            <a:lvl2pPr marL="679093" indent="0">
              <a:buNone/>
              <a:defRPr sz="3000" b="1"/>
            </a:lvl2pPr>
            <a:lvl3pPr marL="1358188" indent="0">
              <a:buNone/>
              <a:defRPr sz="2700" b="1"/>
            </a:lvl3pPr>
            <a:lvl4pPr marL="2037281" indent="0">
              <a:buNone/>
              <a:defRPr sz="2400" b="1"/>
            </a:lvl4pPr>
            <a:lvl5pPr marL="2716375" indent="0">
              <a:buNone/>
              <a:defRPr sz="2400" b="1"/>
            </a:lvl5pPr>
            <a:lvl6pPr marL="3395469" indent="0">
              <a:buNone/>
              <a:defRPr sz="2400" b="1"/>
            </a:lvl6pPr>
            <a:lvl7pPr marL="4074562" indent="0">
              <a:buNone/>
              <a:defRPr sz="2400" b="1"/>
            </a:lvl7pPr>
            <a:lvl8pPr marL="4753655" indent="0">
              <a:buNone/>
              <a:defRPr sz="2400" b="1"/>
            </a:lvl8pPr>
            <a:lvl9pPr marL="5432750" indent="0">
              <a:buNone/>
              <a:defRPr sz="2400" b="1"/>
            </a:lvl9pPr>
          </a:lstStyle>
          <a:p>
            <a:pPr lvl="0"/>
            <a:r>
              <a:rPr lang="en-US" smtClean="0"/>
              <a:t>Click to edit Master text styles</a:t>
            </a:r>
          </a:p>
        </p:txBody>
      </p:sp>
      <p:sp>
        <p:nvSpPr>
          <p:cNvPr id="6" name="Content Placeholder 5"/>
          <p:cNvSpPr>
            <a:spLocks noGrp="1"/>
          </p:cNvSpPr>
          <p:nvPr>
            <p:ph sz="quarter" idx="4"/>
          </p:nvPr>
        </p:nvSpPr>
        <p:spPr>
          <a:xfrm>
            <a:off x="7896543" y="2609850"/>
            <a:ext cx="6871018" cy="4741546"/>
          </a:xfrm>
        </p:spPr>
        <p:txBody>
          <a:bodyPr/>
          <a:lstStyle>
            <a:lvl1pPr>
              <a:defRPr sz="3600"/>
            </a:lvl1pPr>
            <a:lvl2pPr>
              <a:defRPr sz="30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12DE5D-5612-4669-9F44-3255A3D7C523}" type="datetimeFigureOut">
              <a:rPr lang="en-US" smtClean="0"/>
              <a:t>4/2/2018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12DE5D-5612-4669-9F44-3255A3D7C523}" type="datetimeFigureOut">
              <a:rPr lang="en-US" smtClean="0"/>
              <a:t>4/2/2018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2DE5D-5612-4669-9F44-3255A3D7C523}" type="datetimeFigureOut">
              <a:rPr lang="en-US" smtClean="0"/>
              <a:t>4/2/2018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4" y="327660"/>
            <a:ext cx="5114132" cy="1394460"/>
          </a:xfrm>
        </p:spPr>
        <p:txBody>
          <a:bodyPr anchor="b"/>
          <a:lstStyle>
            <a:lvl1pPr algn="l">
              <a:defRPr sz="3000" b="1"/>
            </a:lvl1pPr>
          </a:lstStyle>
          <a:p>
            <a:r>
              <a:rPr lang="en-US" smtClean="0"/>
              <a:t>Click to edit Master title style</a:t>
            </a:r>
            <a:endParaRPr lang="en-US"/>
          </a:p>
        </p:txBody>
      </p:sp>
      <p:sp>
        <p:nvSpPr>
          <p:cNvPr id="3" name="Content Placeholder 2"/>
          <p:cNvSpPr>
            <a:spLocks noGrp="1"/>
          </p:cNvSpPr>
          <p:nvPr>
            <p:ph idx="1"/>
          </p:nvPr>
        </p:nvSpPr>
        <p:spPr>
          <a:xfrm>
            <a:off x="6077585" y="327660"/>
            <a:ext cx="8689975" cy="7023736"/>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77244" y="1722120"/>
            <a:ext cx="5114132" cy="5629276"/>
          </a:xfrm>
        </p:spPr>
        <p:txBody>
          <a:bodyPr/>
          <a:lstStyle>
            <a:lvl1pPr marL="0" indent="0">
              <a:buNone/>
              <a:defRPr sz="2100"/>
            </a:lvl1pPr>
            <a:lvl2pPr marL="679093" indent="0">
              <a:buNone/>
              <a:defRPr sz="1800"/>
            </a:lvl2pPr>
            <a:lvl3pPr marL="1358188" indent="0">
              <a:buNone/>
              <a:defRPr sz="1500"/>
            </a:lvl3pPr>
            <a:lvl4pPr marL="2037281" indent="0">
              <a:buNone/>
              <a:defRPr sz="1300"/>
            </a:lvl4pPr>
            <a:lvl5pPr marL="2716375" indent="0">
              <a:buNone/>
              <a:defRPr sz="1300"/>
            </a:lvl5pPr>
            <a:lvl6pPr marL="3395469" indent="0">
              <a:buNone/>
              <a:defRPr sz="1300"/>
            </a:lvl6pPr>
            <a:lvl7pPr marL="4074562" indent="0">
              <a:buNone/>
              <a:defRPr sz="1300"/>
            </a:lvl7pPr>
            <a:lvl8pPr marL="4753655" indent="0">
              <a:buNone/>
              <a:defRPr sz="1300"/>
            </a:lvl8pPr>
            <a:lvl9pPr marL="543275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DE5D-5612-4669-9F44-3255A3D7C523}" type="datetimeFigureOut">
              <a:rPr lang="en-US" smtClean="0"/>
              <a:t>4/2/2018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6890" y="5760720"/>
            <a:ext cx="9326880" cy="680086"/>
          </a:xfrm>
        </p:spPr>
        <p:txBody>
          <a:bodyPr anchor="b"/>
          <a:lstStyle>
            <a:lvl1pPr algn="l">
              <a:defRPr sz="3000" b="1"/>
            </a:lvl1pPr>
          </a:lstStyle>
          <a:p>
            <a:r>
              <a:rPr lang="en-US" smtClean="0"/>
              <a:t>Click to edit Master title style</a:t>
            </a:r>
            <a:endParaRPr lang="en-US"/>
          </a:p>
        </p:txBody>
      </p:sp>
      <p:sp>
        <p:nvSpPr>
          <p:cNvPr id="3" name="Picture Placeholder 2"/>
          <p:cNvSpPr>
            <a:spLocks noGrp="1"/>
          </p:cNvSpPr>
          <p:nvPr>
            <p:ph type="pic" idx="1"/>
          </p:nvPr>
        </p:nvSpPr>
        <p:spPr>
          <a:xfrm>
            <a:off x="3046890" y="735330"/>
            <a:ext cx="9326880" cy="4937760"/>
          </a:xfrm>
        </p:spPr>
        <p:txBody>
          <a:bodyPr/>
          <a:lstStyle>
            <a:lvl1pPr marL="0" indent="0">
              <a:buNone/>
              <a:defRPr sz="4800"/>
            </a:lvl1pPr>
            <a:lvl2pPr marL="679093" indent="0">
              <a:buNone/>
              <a:defRPr sz="4200"/>
            </a:lvl2pPr>
            <a:lvl3pPr marL="1358188" indent="0">
              <a:buNone/>
              <a:defRPr sz="3600"/>
            </a:lvl3pPr>
            <a:lvl4pPr marL="2037281" indent="0">
              <a:buNone/>
              <a:defRPr sz="3000"/>
            </a:lvl4pPr>
            <a:lvl5pPr marL="2716375" indent="0">
              <a:buNone/>
              <a:defRPr sz="3000"/>
            </a:lvl5pPr>
            <a:lvl6pPr marL="3395469" indent="0">
              <a:buNone/>
              <a:defRPr sz="3000"/>
            </a:lvl6pPr>
            <a:lvl7pPr marL="4074562" indent="0">
              <a:buNone/>
              <a:defRPr sz="3000"/>
            </a:lvl7pPr>
            <a:lvl8pPr marL="4753655" indent="0">
              <a:buNone/>
              <a:defRPr sz="3000"/>
            </a:lvl8pPr>
            <a:lvl9pPr marL="5432750" indent="0">
              <a:buNone/>
              <a:defRPr sz="3000"/>
            </a:lvl9pPr>
          </a:lstStyle>
          <a:p>
            <a:endParaRPr lang="en-US"/>
          </a:p>
        </p:txBody>
      </p:sp>
      <p:sp>
        <p:nvSpPr>
          <p:cNvPr id="4" name="Text Placeholder 3"/>
          <p:cNvSpPr>
            <a:spLocks noGrp="1"/>
          </p:cNvSpPr>
          <p:nvPr>
            <p:ph type="body" sz="half" idx="2"/>
          </p:nvPr>
        </p:nvSpPr>
        <p:spPr>
          <a:xfrm>
            <a:off x="3046890" y="6440806"/>
            <a:ext cx="9326880" cy="965834"/>
          </a:xfrm>
        </p:spPr>
        <p:txBody>
          <a:bodyPr/>
          <a:lstStyle>
            <a:lvl1pPr marL="0" indent="0">
              <a:buNone/>
              <a:defRPr sz="2100"/>
            </a:lvl1pPr>
            <a:lvl2pPr marL="679093" indent="0">
              <a:buNone/>
              <a:defRPr sz="1800"/>
            </a:lvl2pPr>
            <a:lvl3pPr marL="1358188" indent="0">
              <a:buNone/>
              <a:defRPr sz="1500"/>
            </a:lvl3pPr>
            <a:lvl4pPr marL="2037281" indent="0">
              <a:buNone/>
              <a:defRPr sz="1300"/>
            </a:lvl4pPr>
            <a:lvl5pPr marL="2716375" indent="0">
              <a:buNone/>
              <a:defRPr sz="1300"/>
            </a:lvl5pPr>
            <a:lvl6pPr marL="3395469" indent="0">
              <a:buNone/>
              <a:defRPr sz="1300"/>
            </a:lvl6pPr>
            <a:lvl7pPr marL="4074562" indent="0">
              <a:buNone/>
              <a:defRPr sz="1300"/>
            </a:lvl7pPr>
            <a:lvl8pPr marL="4753655" indent="0">
              <a:buNone/>
              <a:defRPr sz="1300"/>
            </a:lvl8pPr>
            <a:lvl9pPr marL="543275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DE5D-5612-4669-9F44-3255A3D7C523}" type="datetimeFigureOut">
              <a:rPr lang="en-US" smtClean="0"/>
              <a:t>4/2/2018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9A0CB-BACF-448B-ACF6-F3ED09DE965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7240" y="329566"/>
            <a:ext cx="13990320" cy="1371600"/>
          </a:xfrm>
          <a:prstGeom prst="rect">
            <a:avLst/>
          </a:prstGeom>
        </p:spPr>
        <p:txBody>
          <a:bodyPr vert="horz" lIns="135818" tIns="67908" rIns="135818" bIns="6790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77240" y="1920240"/>
            <a:ext cx="13990320" cy="5431156"/>
          </a:xfrm>
          <a:prstGeom prst="rect">
            <a:avLst/>
          </a:prstGeom>
        </p:spPr>
        <p:txBody>
          <a:bodyPr vert="horz" lIns="135818" tIns="67908" rIns="135818" bIns="679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77240" y="7627623"/>
            <a:ext cx="3627120" cy="438150"/>
          </a:xfrm>
          <a:prstGeom prst="rect">
            <a:avLst/>
          </a:prstGeom>
        </p:spPr>
        <p:txBody>
          <a:bodyPr vert="horz" lIns="135818" tIns="67908" rIns="135818" bIns="67908" rtlCol="0" anchor="ctr"/>
          <a:lstStyle>
            <a:lvl1pPr algn="l">
              <a:defRPr sz="1800">
                <a:solidFill>
                  <a:schemeClr val="tx1">
                    <a:tint val="75000"/>
                  </a:schemeClr>
                </a:solidFill>
              </a:defRPr>
            </a:lvl1pPr>
          </a:lstStyle>
          <a:p>
            <a:fld id="{A712DE5D-5612-4669-9F44-3255A3D7C523}" type="datetimeFigureOut">
              <a:rPr lang="en-US" smtClean="0"/>
              <a:t>4/2/2018</a:t>
            </a:fld>
            <a:endParaRPr lang="en-US"/>
          </a:p>
        </p:txBody>
      </p:sp>
      <p:sp>
        <p:nvSpPr>
          <p:cNvPr id="5" name="Footer Placeholder 4"/>
          <p:cNvSpPr>
            <a:spLocks noGrp="1"/>
          </p:cNvSpPr>
          <p:nvPr>
            <p:ph type="ftr" sz="quarter" idx="3"/>
          </p:nvPr>
        </p:nvSpPr>
        <p:spPr>
          <a:xfrm>
            <a:off x="5311140" y="7627623"/>
            <a:ext cx="4922520" cy="438150"/>
          </a:xfrm>
          <a:prstGeom prst="rect">
            <a:avLst/>
          </a:prstGeom>
        </p:spPr>
        <p:txBody>
          <a:bodyPr vert="horz" lIns="135818" tIns="67908" rIns="135818" bIns="67908"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1140440" y="7627623"/>
            <a:ext cx="3627120" cy="438150"/>
          </a:xfrm>
          <a:prstGeom prst="rect">
            <a:avLst/>
          </a:prstGeom>
        </p:spPr>
        <p:txBody>
          <a:bodyPr vert="horz" lIns="135818" tIns="67908" rIns="135818" bIns="67908" rtlCol="0" anchor="ctr"/>
          <a:lstStyle>
            <a:lvl1pPr algn="r">
              <a:defRPr sz="1800">
                <a:solidFill>
                  <a:schemeClr val="tx1">
                    <a:tint val="75000"/>
                  </a:schemeClr>
                </a:solidFill>
              </a:defRPr>
            </a:lvl1pPr>
          </a:lstStyle>
          <a:p>
            <a:fld id="{CEE9A0CB-BACF-448B-ACF6-F3ED09DE965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1358188" rtl="0" eaLnBrk="1" latinLnBrk="0" hangingPunct="1">
        <a:spcBef>
          <a:spcPct val="0"/>
        </a:spcBef>
        <a:buNone/>
        <a:defRPr sz="6500" kern="1200">
          <a:solidFill>
            <a:schemeClr val="tx1"/>
          </a:solidFill>
          <a:latin typeface="+mj-lt"/>
          <a:ea typeface="+mj-ea"/>
          <a:cs typeface="+mj-cs"/>
        </a:defRPr>
      </a:lvl1pPr>
    </p:titleStyle>
    <p:bodyStyle>
      <a:lvl1pPr marL="509320" indent="-509320" algn="l" defTabSz="1358188" rtl="0" eaLnBrk="1" latinLnBrk="0" hangingPunct="1">
        <a:spcBef>
          <a:spcPct val="20000"/>
        </a:spcBef>
        <a:buFont typeface="Arial" pitchFamily="34" charset="0"/>
        <a:buChar char="•"/>
        <a:defRPr sz="4800" kern="1200">
          <a:solidFill>
            <a:schemeClr val="tx1"/>
          </a:solidFill>
          <a:latin typeface="+mn-lt"/>
          <a:ea typeface="+mn-ea"/>
          <a:cs typeface="+mn-cs"/>
        </a:defRPr>
      </a:lvl1pPr>
      <a:lvl2pPr marL="1103527" indent="-424435" algn="l" defTabSz="1358188" rtl="0" eaLnBrk="1" latinLnBrk="0" hangingPunct="1">
        <a:spcBef>
          <a:spcPct val="20000"/>
        </a:spcBef>
        <a:buFont typeface="Arial" pitchFamily="34" charset="0"/>
        <a:buChar char="–"/>
        <a:defRPr sz="4200" kern="1200">
          <a:solidFill>
            <a:schemeClr val="tx1"/>
          </a:solidFill>
          <a:latin typeface="+mn-lt"/>
          <a:ea typeface="+mn-ea"/>
          <a:cs typeface="+mn-cs"/>
        </a:defRPr>
      </a:lvl2pPr>
      <a:lvl3pPr marL="1697733" indent="-339546" algn="l" defTabSz="1358188" rtl="0" eaLnBrk="1" latinLnBrk="0" hangingPunct="1">
        <a:spcBef>
          <a:spcPct val="20000"/>
        </a:spcBef>
        <a:buFont typeface="Arial" pitchFamily="34" charset="0"/>
        <a:buChar char="•"/>
        <a:defRPr sz="3600" kern="1200">
          <a:solidFill>
            <a:schemeClr val="tx1"/>
          </a:solidFill>
          <a:latin typeface="+mn-lt"/>
          <a:ea typeface="+mn-ea"/>
          <a:cs typeface="+mn-cs"/>
        </a:defRPr>
      </a:lvl3pPr>
      <a:lvl4pPr marL="2376829" indent="-339546" algn="l" defTabSz="1358188" rtl="0" eaLnBrk="1" latinLnBrk="0" hangingPunct="1">
        <a:spcBef>
          <a:spcPct val="20000"/>
        </a:spcBef>
        <a:buFont typeface="Arial" pitchFamily="34" charset="0"/>
        <a:buChar char="–"/>
        <a:defRPr sz="3000" kern="1200">
          <a:solidFill>
            <a:schemeClr val="tx1"/>
          </a:solidFill>
          <a:latin typeface="+mn-lt"/>
          <a:ea typeface="+mn-ea"/>
          <a:cs typeface="+mn-cs"/>
        </a:defRPr>
      </a:lvl4pPr>
      <a:lvl5pPr marL="3055921" indent="-339546" algn="l" defTabSz="1358188" rtl="0" eaLnBrk="1" latinLnBrk="0" hangingPunct="1">
        <a:spcBef>
          <a:spcPct val="20000"/>
        </a:spcBef>
        <a:buFont typeface="Arial" pitchFamily="34" charset="0"/>
        <a:buChar char="»"/>
        <a:defRPr sz="3000" kern="1200">
          <a:solidFill>
            <a:schemeClr val="tx1"/>
          </a:solidFill>
          <a:latin typeface="+mn-lt"/>
          <a:ea typeface="+mn-ea"/>
          <a:cs typeface="+mn-cs"/>
        </a:defRPr>
      </a:lvl5pPr>
      <a:lvl6pPr marL="3735016" indent="-339546" algn="l" defTabSz="1358188" rtl="0" eaLnBrk="1" latinLnBrk="0" hangingPunct="1">
        <a:spcBef>
          <a:spcPct val="20000"/>
        </a:spcBef>
        <a:buFont typeface="Arial" pitchFamily="34" charset="0"/>
        <a:buChar char="•"/>
        <a:defRPr sz="3000" kern="1200">
          <a:solidFill>
            <a:schemeClr val="tx1"/>
          </a:solidFill>
          <a:latin typeface="+mn-lt"/>
          <a:ea typeface="+mn-ea"/>
          <a:cs typeface="+mn-cs"/>
        </a:defRPr>
      </a:lvl6pPr>
      <a:lvl7pPr marL="4414110" indent="-339546" algn="l" defTabSz="1358188" rtl="0" eaLnBrk="1" latinLnBrk="0" hangingPunct="1">
        <a:spcBef>
          <a:spcPct val="20000"/>
        </a:spcBef>
        <a:buFont typeface="Arial" pitchFamily="34" charset="0"/>
        <a:buChar char="•"/>
        <a:defRPr sz="3000" kern="1200">
          <a:solidFill>
            <a:schemeClr val="tx1"/>
          </a:solidFill>
          <a:latin typeface="+mn-lt"/>
          <a:ea typeface="+mn-ea"/>
          <a:cs typeface="+mn-cs"/>
        </a:defRPr>
      </a:lvl7pPr>
      <a:lvl8pPr marL="5093202" indent="-339546" algn="l" defTabSz="1358188" rtl="0" eaLnBrk="1" latinLnBrk="0" hangingPunct="1">
        <a:spcBef>
          <a:spcPct val="20000"/>
        </a:spcBef>
        <a:buFont typeface="Arial" pitchFamily="34" charset="0"/>
        <a:buChar char="•"/>
        <a:defRPr sz="3000" kern="1200">
          <a:solidFill>
            <a:schemeClr val="tx1"/>
          </a:solidFill>
          <a:latin typeface="+mn-lt"/>
          <a:ea typeface="+mn-ea"/>
          <a:cs typeface="+mn-cs"/>
        </a:defRPr>
      </a:lvl8pPr>
      <a:lvl9pPr marL="5772295" indent="-339546" algn="l" defTabSz="1358188" rtl="0" eaLnBrk="1" latinLnBrk="0" hangingPunct="1">
        <a:spcBef>
          <a:spcPct val="20000"/>
        </a:spcBef>
        <a:buFont typeface="Arial" pitchFamily="34" charset="0"/>
        <a:buChar char="•"/>
        <a:defRPr sz="3000" kern="1200">
          <a:solidFill>
            <a:schemeClr val="tx1"/>
          </a:solidFill>
          <a:latin typeface="+mn-lt"/>
          <a:ea typeface="+mn-ea"/>
          <a:cs typeface="+mn-cs"/>
        </a:defRPr>
      </a:lvl9pPr>
    </p:bodyStyle>
    <p:otherStyle>
      <a:defPPr>
        <a:defRPr lang="en-US"/>
      </a:defPPr>
      <a:lvl1pPr marL="0" algn="l" defTabSz="1358188" rtl="0" eaLnBrk="1" latinLnBrk="0" hangingPunct="1">
        <a:defRPr sz="2700" kern="1200">
          <a:solidFill>
            <a:schemeClr val="tx1"/>
          </a:solidFill>
          <a:latin typeface="+mn-lt"/>
          <a:ea typeface="+mn-ea"/>
          <a:cs typeface="+mn-cs"/>
        </a:defRPr>
      </a:lvl1pPr>
      <a:lvl2pPr marL="679093" algn="l" defTabSz="1358188" rtl="0" eaLnBrk="1" latinLnBrk="0" hangingPunct="1">
        <a:defRPr sz="2700" kern="1200">
          <a:solidFill>
            <a:schemeClr val="tx1"/>
          </a:solidFill>
          <a:latin typeface="+mn-lt"/>
          <a:ea typeface="+mn-ea"/>
          <a:cs typeface="+mn-cs"/>
        </a:defRPr>
      </a:lvl2pPr>
      <a:lvl3pPr marL="1358188" algn="l" defTabSz="1358188" rtl="0" eaLnBrk="1" latinLnBrk="0" hangingPunct="1">
        <a:defRPr sz="2700" kern="1200">
          <a:solidFill>
            <a:schemeClr val="tx1"/>
          </a:solidFill>
          <a:latin typeface="+mn-lt"/>
          <a:ea typeface="+mn-ea"/>
          <a:cs typeface="+mn-cs"/>
        </a:defRPr>
      </a:lvl3pPr>
      <a:lvl4pPr marL="2037281" algn="l" defTabSz="1358188" rtl="0" eaLnBrk="1" latinLnBrk="0" hangingPunct="1">
        <a:defRPr sz="2700" kern="1200">
          <a:solidFill>
            <a:schemeClr val="tx1"/>
          </a:solidFill>
          <a:latin typeface="+mn-lt"/>
          <a:ea typeface="+mn-ea"/>
          <a:cs typeface="+mn-cs"/>
        </a:defRPr>
      </a:lvl4pPr>
      <a:lvl5pPr marL="2716375" algn="l" defTabSz="1358188" rtl="0" eaLnBrk="1" latinLnBrk="0" hangingPunct="1">
        <a:defRPr sz="2700" kern="1200">
          <a:solidFill>
            <a:schemeClr val="tx1"/>
          </a:solidFill>
          <a:latin typeface="+mn-lt"/>
          <a:ea typeface="+mn-ea"/>
          <a:cs typeface="+mn-cs"/>
        </a:defRPr>
      </a:lvl5pPr>
      <a:lvl6pPr marL="3395469" algn="l" defTabSz="1358188" rtl="0" eaLnBrk="1" latinLnBrk="0" hangingPunct="1">
        <a:defRPr sz="2700" kern="1200">
          <a:solidFill>
            <a:schemeClr val="tx1"/>
          </a:solidFill>
          <a:latin typeface="+mn-lt"/>
          <a:ea typeface="+mn-ea"/>
          <a:cs typeface="+mn-cs"/>
        </a:defRPr>
      </a:lvl6pPr>
      <a:lvl7pPr marL="4074562" algn="l" defTabSz="1358188" rtl="0" eaLnBrk="1" latinLnBrk="0" hangingPunct="1">
        <a:defRPr sz="2700" kern="1200">
          <a:solidFill>
            <a:schemeClr val="tx1"/>
          </a:solidFill>
          <a:latin typeface="+mn-lt"/>
          <a:ea typeface="+mn-ea"/>
          <a:cs typeface="+mn-cs"/>
        </a:defRPr>
      </a:lvl7pPr>
      <a:lvl8pPr marL="4753655" algn="l" defTabSz="1358188" rtl="0" eaLnBrk="1" latinLnBrk="0" hangingPunct="1">
        <a:defRPr sz="2700" kern="1200">
          <a:solidFill>
            <a:schemeClr val="tx1"/>
          </a:solidFill>
          <a:latin typeface="+mn-lt"/>
          <a:ea typeface="+mn-ea"/>
          <a:cs typeface="+mn-cs"/>
        </a:defRPr>
      </a:lvl8pPr>
      <a:lvl9pPr marL="5432750" algn="l" defTabSz="1358188"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prarthanapackersandmovers.com/contact.php"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hyperlink" Target="http://www.prarthanapackersandmovers.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www.prarthanapackersandmovers.com/contact.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4649212"/>
            <a:ext cx="13182600" cy="347787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1000" b="1" dirty="0" err="1">
                <a:solidFill>
                  <a:srgbClr val="FFFF00"/>
                </a:solidFill>
                <a:latin typeface="Aparajita" pitchFamily="34" charset="0"/>
                <a:cs typeface="Aparajita" pitchFamily="34" charset="0"/>
              </a:rPr>
              <a:t>Prarthana</a:t>
            </a:r>
            <a:r>
              <a:rPr lang="en-US" sz="11000" b="1" dirty="0">
                <a:solidFill>
                  <a:srgbClr val="FFFF00"/>
                </a:solidFill>
                <a:latin typeface="Aparajita" pitchFamily="34" charset="0"/>
                <a:cs typeface="Aparajita" pitchFamily="34" charset="0"/>
              </a:rPr>
              <a:t> Packers and Movers</a:t>
            </a:r>
          </a:p>
        </p:txBody>
      </p:sp>
      <p:sp>
        <p:nvSpPr>
          <p:cNvPr id="5" name="TextBox 4"/>
          <p:cNvSpPr txBox="1"/>
          <p:nvPr/>
        </p:nvSpPr>
        <p:spPr>
          <a:xfrm>
            <a:off x="4876800" y="-76200"/>
            <a:ext cx="6096000" cy="47089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5000" b="1" dirty="0" smtClean="0">
                <a:solidFill>
                  <a:srgbClr val="FFFF00"/>
                </a:solidFill>
                <a:latin typeface="AngsanaUPC" pitchFamily="18" charset="-34"/>
                <a:cs typeface="AngsanaUPC" pitchFamily="18" charset="-34"/>
              </a:rPr>
              <a:t>Welcome</a:t>
            </a:r>
          </a:p>
          <a:p>
            <a:pPr algn="ctr"/>
            <a:r>
              <a:rPr lang="en-US" sz="15000" b="1" dirty="0" smtClean="0">
                <a:solidFill>
                  <a:srgbClr val="FFFF00"/>
                </a:solidFill>
                <a:latin typeface="AngsanaUPC" pitchFamily="18" charset="-34"/>
                <a:cs typeface="AngsanaUPC" pitchFamily="18" charset="-34"/>
              </a:rPr>
              <a:t>To </a:t>
            </a:r>
            <a:endParaRPr lang="en-US" sz="15000" b="1" dirty="0">
              <a:solidFill>
                <a:srgbClr val="FFFF00"/>
              </a:solidFill>
              <a:latin typeface="AngsanaUPC" pitchFamily="18" charset="-34"/>
              <a:cs typeface="AngsanaUPC" pitchFamily="18" charset="-34"/>
            </a:endParaRPr>
          </a:p>
        </p:txBody>
      </p:sp>
      <p:pic>
        <p:nvPicPr>
          <p:cNvPr id="6" name="Picture 5" descr="logo.png"/>
          <p:cNvPicPr>
            <a:picLocks noChangeAspect="1"/>
          </p:cNvPicPr>
          <p:nvPr/>
        </p:nvPicPr>
        <p:blipFill>
          <a:blip r:embed="rId2"/>
          <a:stretch>
            <a:fillRect/>
          </a:stretch>
        </p:blipFill>
        <p:spPr>
          <a:xfrm>
            <a:off x="304800" y="228600"/>
            <a:ext cx="2438400" cy="184124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go.png"/>
          <p:cNvPicPr>
            <a:picLocks noChangeAspect="1"/>
          </p:cNvPicPr>
          <p:nvPr/>
        </p:nvPicPr>
        <p:blipFill>
          <a:blip r:embed="rId2"/>
          <a:stretch>
            <a:fillRect/>
          </a:stretch>
        </p:blipFill>
        <p:spPr>
          <a:xfrm>
            <a:off x="228601" y="0"/>
            <a:ext cx="1676400" cy="1265853"/>
          </a:xfrm>
          <a:prstGeom prst="rect">
            <a:avLst/>
          </a:prstGeom>
        </p:spPr>
      </p:pic>
      <p:sp>
        <p:nvSpPr>
          <p:cNvPr id="8" name="TextBox 7"/>
          <p:cNvSpPr txBox="1"/>
          <p:nvPr/>
        </p:nvSpPr>
        <p:spPr>
          <a:xfrm>
            <a:off x="2209800" y="95071"/>
            <a:ext cx="11811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7200" dirty="0" err="1">
                <a:solidFill>
                  <a:srgbClr val="FFFF00"/>
                </a:solidFill>
                <a:latin typeface="Baskerville Old Face" pitchFamily="18" charset="0"/>
                <a:cs typeface="AngsanaUPC" pitchFamily="18" charset="-34"/>
              </a:rPr>
              <a:t>Prarthana</a:t>
            </a:r>
            <a:r>
              <a:rPr lang="en-US" sz="7200" dirty="0">
                <a:solidFill>
                  <a:srgbClr val="FFFF00"/>
                </a:solidFill>
                <a:latin typeface="Baskerville Old Face" pitchFamily="18" charset="0"/>
                <a:cs typeface="AngsanaUPC" pitchFamily="18" charset="-34"/>
              </a:rPr>
              <a:t> Packers and Movers</a:t>
            </a:r>
          </a:p>
        </p:txBody>
      </p:sp>
      <p:sp>
        <p:nvSpPr>
          <p:cNvPr id="10" name="TextBox 9"/>
          <p:cNvSpPr txBox="1"/>
          <p:nvPr/>
        </p:nvSpPr>
        <p:spPr>
          <a:xfrm>
            <a:off x="609600" y="1583115"/>
            <a:ext cx="6934200" cy="6494085"/>
          </a:xfrm>
          <a:prstGeom prst="rect">
            <a:avLst/>
          </a:prstGeom>
          <a:noFill/>
        </p:spPr>
        <p:txBody>
          <a:bodyPr wrap="square" rtlCol="0">
            <a:spAutoFit/>
          </a:bodyPr>
          <a:lstStyle/>
          <a:p>
            <a:r>
              <a:rPr lang="en-US" sz="3200" b="1" dirty="0" err="1" smtClean="0">
                <a:solidFill>
                  <a:srgbClr val="002060"/>
                </a:solidFill>
                <a:latin typeface="Batang" pitchFamily="18" charset="-127"/>
                <a:ea typeface="Batang" pitchFamily="18" charset="-127"/>
                <a:cs typeface="Andalus" pitchFamily="18" charset="-78"/>
              </a:rPr>
              <a:t>Prarthana</a:t>
            </a:r>
            <a:r>
              <a:rPr lang="en-US" sz="3200" b="1" dirty="0" smtClean="0">
                <a:solidFill>
                  <a:srgbClr val="002060"/>
                </a:solidFill>
                <a:latin typeface="Batang" pitchFamily="18" charset="-127"/>
                <a:ea typeface="Batang" pitchFamily="18" charset="-127"/>
                <a:cs typeface="Andalus" pitchFamily="18" charset="-78"/>
              </a:rPr>
              <a:t> </a:t>
            </a:r>
            <a:r>
              <a:rPr lang="en-US" sz="3200" b="1" dirty="0">
                <a:solidFill>
                  <a:srgbClr val="002060"/>
                </a:solidFill>
                <a:latin typeface="Batang" pitchFamily="18" charset="-127"/>
                <a:ea typeface="Batang" pitchFamily="18" charset="-127"/>
                <a:cs typeface="Andalus" pitchFamily="18" charset="-78"/>
              </a:rPr>
              <a:t>Packers and Movers is an </a:t>
            </a:r>
            <a:r>
              <a:rPr lang="en-US" sz="3200" b="1" dirty="0" err="1">
                <a:solidFill>
                  <a:srgbClr val="002060"/>
                </a:solidFill>
                <a:latin typeface="Batang" pitchFamily="18" charset="-127"/>
                <a:ea typeface="Batang" pitchFamily="18" charset="-127"/>
                <a:cs typeface="Andalus" pitchFamily="18" charset="-78"/>
              </a:rPr>
              <a:t>Ernakulam</a:t>
            </a:r>
            <a:r>
              <a:rPr lang="en-US" sz="3200" b="1" dirty="0">
                <a:solidFill>
                  <a:srgbClr val="002060"/>
                </a:solidFill>
                <a:latin typeface="Batang" pitchFamily="18" charset="-127"/>
                <a:ea typeface="Batang" pitchFamily="18" charset="-127"/>
                <a:cs typeface="Andalus" pitchFamily="18" charset="-78"/>
              </a:rPr>
              <a:t> based company which specializes in removals, relocation, </a:t>
            </a:r>
            <a:r>
              <a:rPr lang="en-US" sz="3200" b="1" dirty="0">
                <a:solidFill>
                  <a:srgbClr val="002060"/>
                </a:solidFill>
                <a:latin typeface="Batang" pitchFamily="18" charset="-127"/>
                <a:ea typeface="Batang" pitchFamily="18" charset="-127"/>
                <a:cs typeface="Andalus" pitchFamily="18" charset="-78"/>
                <a:hlinkClick r:id="rId3"/>
              </a:rPr>
              <a:t>packing and moving</a:t>
            </a:r>
            <a:r>
              <a:rPr lang="en-US" sz="3200" b="1" dirty="0">
                <a:solidFill>
                  <a:srgbClr val="002060"/>
                </a:solidFill>
                <a:latin typeface="Batang" pitchFamily="18" charset="-127"/>
                <a:ea typeface="Batang" pitchFamily="18" charset="-127"/>
                <a:cs typeface="Andalus" pitchFamily="18" charset="-78"/>
              </a:rPr>
              <a:t>. We operate in the entire </a:t>
            </a:r>
            <a:r>
              <a:rPr lang="en-US" sz="3200" b="1" dirty="0" err="1">
                <a:solidFill>
                  <a:srgbClr val="002060"/>
                </a:solidFill>
                <a:latin typeface="Batang" pitchFamily="18" charset="-127"/>
                <a:ea typeface="Batang" pitchFamily="18" charset="-127"/>
                <a:cs typeface="Andalus" pitchFamily="18" charset="-78"/>
              </a:rPr>
              <a:t>Ernakulam</a:t>
            </a:r>
            <a:r>
              <a:rPr lang="en-US" sz="3200" b="1" dirty="0">
                <a:solidFill>
                  <a:srgbClr val="002060"/>
                </a:solidFill>
                <a:latin typeface="Batang" pitchFamily="18" charset="-127"/>
                <a:ea typeface="Batang" pitchFamily="18" charset="-127"/>
                <a:cs typeface="Andalus" pitchFamily="18" charset="-78"/>
              </a:rPr>
              <a:t> area as well as beyond so that even difficult access areas are covered by us. We all know that moving can be quite a stressful undertaking for an individual. Hence at </a:t>
            </a:r>
            <a:r>
              <a:rPr lang="en-US" sz="3200" b="1" dirty="0" err="1">
                <a:solidFill>
                  <a:srgbClr val="002060"/>
                </a:solidFill>
                <a:latin typeface="Batang" pitchFamily="18" charset="-127"/>
                <a:ea typeface="Batang" pitchFamily="18" charset="-127"/>
                <a:cs typeface="Andalus" pitchFamily="18" charset="-78"/>
              </a:rPr>
              <a:t>Prarthana</a:t>
            </a:r>
            <a:r>
              <a:rPr lang="en-US" sz="3200" b="1" dirty="0">
                <a:solidFill>
                  <a:srgbClr val="002060"/>
                </a:solidFill>
                <a:latin typeface="Batang" pitchFamily="18" charset="-127"/>
                <a:ea typeface="Batang" pitchFamily="18" charset="-127"/>
                <a:cs typeface="Andalus" pitchFamily="18" charset="-78"/>
              </a:rPr>
              <a:t>, it is our goal to make this process as tension free as possible for you. </a:t>
            </a:r>
          </a:p>
        </p:txBody>
      </p:sp>
      <p:pic>
        <p:nvPicPr>
          <p:cNvPr id="11" name="Picture 10" descr="download.jpg"/>
          <p:cNvPicPr>
            <a:picLocks noChangeAspect="1"/>
          </p:cNvPicPr>
          <p:nvPr/>
        </p:nvPicPr>
        <p:blipFill>
          <a:blip r:embed="rId4"/>
          <a:stretch>
            <a:fillRect/>
          </a:stretch>
        </p:blipFill>
        <p:spPr>
          <a:xfrm>
            <a:off x="8458200" y="1295400"/>
            <a:ext cx="6629400" cy="6629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go.png"/>
          <p:cNvPicPr>
            <a:picLocks noChangeAspect="1"/>
          </p:cNvPicPr>
          <p:nvPr/>
        </p:nvPicPr>
        <p:blipFill>
          <a:blip r:embed="rId2"/>
          <a:stretch>
            <a:fillRect/>
          </a:stretch>
        </p:blipFill>
        <p:spPr>
          <a:xfrm>
            <a:off x="228601" y="0"/>
            <a:ext cx="1676400" cy="1265853"/>
          </a:xfrm>
          <a:prstGeom prst="rect">
            <a:avLst/>
          </a:prstGeom>
        </p:spPr>
      </p:pic>
      <p:sp>
        <p:nvSpPr>
          <p:cNvPr id="8" name="TextBox 7"/>
          <p:cNvSpPr txBox="1"/>
          <p:nvPr/>
        </p:nvSpPr>
        <p:spPr>
          <a:xfrm>
            <a:off x="2209800" y="95071"/>
            <a:ext cx="11811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7200" dirty="0" err="1">
                <a:solidFill>
                  <a:srgbClr val="FFFF00"/>
                </a:solidFill>
                <a:latin typeface="Baskerville Old Face" pitchFamily="18" charset="0"/>
                <a:cs typeface="AngsanaUPC" pitchFamily="18" charset="-34"/>
              </a:rPr>
              <a:t>Prarthana</a:t>
            </a:r>
            <a:r>
              <a:rPr lang="en-US" sz="7200" dirty="0">
                <a:solidFill>
                  <a:srgbClr val="FFFF00"/>
                </a:solidFill>
                <a:latin typeface="Baskerville Old Face" pitchFamily="18" charset="0"/>
                <a:cs typeface="AngsanaUPC" pitchFamily="18" charset="-34"/>
              </a:rPr>
              <a:t> Packers and Movers</a:t>
            </a:r>
          </a:p>
        </p:txBody>
      </p:sp>
      <p:sp>
        <p:nvSpPr>
          <p:cNvPr id="10" name="TextBox 9"/>
          <p:cNvSpPr txBox="1"/>
          <p:nvPr/>
        </p:nvSpPr>
        <p:spPr>
          <a:xfrm>
            <a:off x="8839200" y="1371600"/>
            <a:ext cx="6553200" cy="6494085"/>
          </a:xfrm>
          <a:prstGeom prst="rect">
            <a:avLst/>
          </a:prstGeom>
          <a:noFill/>
        </p:spPr>
        <p:txBody>
          <a:bodyPr wrap="square" rtlCol="0">
            <a:spAutoFit/>
          </a:bodyPr>
          <a:lstStyle/>
          <a:p>
            <a:r>
              <a:rPr lang="en-US" sz="3200" b="1" dirty="0" smtClean="0">
                <a:solidFill>
                  <a:srgbClr val="002060"/>
                </a:solidFill>
                <a:latin typeface="Batang" pitchFamily="18" charset="-127"/>
                <a:ea typeface="Batang" pitchFamily="18" charset="-127"/>
              </a:rPr>
              <a:t>we </a:t>
            </a:r>
            <a:r>
              <a:rPr lang="en-US" sz="3200" b="1" dirty="0">
                <a:solidFill>
                  <a:srgbClr val="002060"/>
                </a:solidFill>
                <a:latin typeface="Batang" pitchFamily="18" charset="-127"/>
                <a:ea typeface="Batang" pitchFamily="18" charset="-127"/>
              </a:rPr>
              <a:t>talk about a stress free service; automatically reliability comes in. If we say that we will be there at a particular time of a specific day – you will find us on the dot. Of course, there are possibilities of some extenuating situations like say traffic or hard to reach areas. However, we are in constant touch with our customers and keep them aware of any kind of situation as well as arrival times. </a:t>
            </a:r>
          </a:p>
        </p:txBody>
      </p:sp>
      <p:pic>
        <p:nvPicPr>
          <p:cNvPr id="13" name="Picture 12" descr="images.jpg"/>
          <p:cNvPicPr>
            <a:picLocks noChangeAspect="1"/>
          </p:cNvPicPr>
          <p:nvPr/>
        </p:nvPicPr>
        <p:blipFill>
          <a:blip r:embed="rId3"/>
          <a:stretch>
            <a:fillRect/>
          </a:stretch>
        </p:blipFill>
        <p:spPr>
          <a:xfrm>
            <a:off x="1600200" y="1752600"/>
            <a:ext cx="6096000" cy="6096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s (1).jpg"/>
          <p:cNvPicPr>
            <a:picLocks noChangeAspect="1"/>
          </p:cNvPicPr>
          <p:nvPr/>
        </p:nvPicPr>
        <p:blipFill>
          <a:blip r:embed="rId2"/>
          <a:stretch>
            <a:fillRect/>
          </a:stretch>
        </p:blipFill>
        <p:spPr>
          <a:xfrm>
            <a:off x="8991600" y="2528109"/>
            <a:ext cx="5257800" cy="5472891"/>
          </a:xfrm>
          <a:prstGeom prst="rect">
            <a:avLst/>
          </a:prstGeom>
        </p:spPr>
      </p:pic>
      <p:pic>
        <p:nvPicPr>
          <p:cNvPr id="6" name="Picture 5" descr="logo.png"/>
          <p:cNvPicPr>
            <a:picLocks noChangeAspect="1"/>
          </p:cNvPicPr>
          <p:nvPr/>
        </p:nvPicPr>
        <p:blipFill>
          <a:blip r:embed="rId3"/>
          <a:stretch>
            <a:fillRect/>
          </a:stretch>
        </p:blipFill>
        <p:spPr>
          <a:xfrm>
            <a:off x="228601" y="0"/>
            <a:ext cx="1676400" cy="1265853"/>
          </a:xfrm>
          <a:prstGeom prst="rect">
            <a:avLst/>
          </a:prstGeom>
        </p:spPr>
      </p:pic>
      <p:sp>
        <p:nvSpPr>
          <p:cNvPr id="8" name="TextBox 7"/>
          <p:cNvSpPr txBox="1"/>
          <p:nvPr/>
        </p:nvSpPr>
        <p:spPr>
          <a:xfrm>
            <a:off x="2209800" y="95071"/>
            <a:ext cx="11811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7200" dirty="0" err="1">
                <a:solidFill>
                  <a:srgbClr val="FFFF00"/>
                </a:solidFill>
                <a:latin typeface="Baskerville Old Face" pitchFamily="18" charset="0"/>
                <a:cs typeface="AngsanaUPC" pitchFamily="18" charset="-34"/>
              </a:rPr>
              <a:t>Prarthana</a:t>
            </a:r>
            <a:r>
              <a:rPr lang="en-US" sz="7200" dirty="0">
                <a:solidFill>
                  <a:srgbClr val="FFFF00"/>
                </a:solidFill>
                <a:latin typeface="Baskerville Old Face" pitchFamily="18" charset="0"/>
                <a:cs typeface="AngsanaUPC" pitchFamily="18" charset="-34"/>
              </a:rPr>
              <a:t> Packers and Movers</a:t>
            </a:r>
          </a:p>
        </p:txBody>
      </p:sp>
      <p:sp>
        <p:nvSpPr>
          <p:cNvPr id="7" name="TextBox 6"/>
          <p:cNvSpPr txBox="1"/>
          <p:nvPr/>
        </p:nvSpPr>
        <p:spPr>
          <a:xfrm>
            <a:off x="4495800" y="1295400"/>
            <a:ext cx="5791200"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9600" dirty="0" smtClean="0">
                <a:solidFill>
                  <a:srgbClr val="002060"/>
                </a:solidFill>
                <a:latin typeface="Algerian" pitchFamily="82" charset="0"/>
                <a:ea typeface="Batang" pitchFamily="18" charset="-127"/>
              </a:rPr>
              <a:t>Services</a:t>
            </a:r>
            <a:endParaRPr lang="en-US" sz="9600" dirty="0">
              <a:solidFill>
                <a:srgbClr val="002060"/>
              </a:solidFill>
              <a:latin typeface="Algerian" pitchFamily="82" charset="0"/>
              <a:ea typeface="Batang" pitchFamily="18" charset="-127"/>
            </a:endParaRPr>
          </a:p>
        </p:txBody>
      </p:sp>
      <p:sp>
        <p:nvSpPr>
          <p:cNvPr id="9" name="TextBox 8"/>
          <p:cNvSpPr txBox="1"/>
          <p:nvPr/>
        </p:nvSpPr>
        <p:spPr>
          <a:xfrm>
            <a:off x="228600" y="3124200"/>
            <a:ext cx="8077200" cy="4708981"/>
          </a:xfrm>
          <a:prstGeom prst="rect">
            <a:avLst/>
          </a:prstGeom>
          <a:noFill/>
        </p:spPr>
        <p:txBody>
          <a:bodyPr wrap="square" rtlCol="0">
            <a:spAutoFit/>
          </a:bodyPr>
          <a:lstStyle/>
          <a:p>
            <a:r>
              <a:rPr lang="en-US" sz="6000" b="1" dirty="0">
                <a:solidFill>
                  <a:srgbClr val="002060"/>
                </a:solidFill>
                <a:hlinkClick r:id="rId4"/>
              </a:rPr>
              <a:t>House </a:t>
            </a:r>
            <a:r>
              <a:rPr lang="en-US" sz="6000" b="1" dirty="0" err="1">
                <a:solidFill>
                  <a:srgbClr val="002060"/>
                </a:solidFill>
                <a:hlinkClick r:id="rId4"/>
              </a:rPr>
              <a:t>shiftingOffice</a:t>
            </a:r>
            <a:r>
              <a:rPr lang="en-US" sz="6000" b="1" dirty="0">
                <a:solidFill>
                  <a:srgbClr val="002060"/>
                </a:solidFill>
                <a:hlinkClick r:id="rId4"/>
              </a:rPr>
              <a:t> </a:t>
            </a:r>
            <a:r>
              <a:rPr lang="en-US" sz="6000" b="1" dirty="0" err="1">
                <a:solidFill>
                  <a:srgbClr val="002060"/>
                </a:solidFill>
                <a:hlinkClick r:id="rId4"/>
              </a:rPr>
              <a:t>shiftingTransportationLoading</a:t>
            </a:r>
            <a:r>
              <a:rPr lang="en-US" sz="6000" b="1" dirty="0">
                <a:solidFill>
                  <a:srgbClr val="002060"/>
                </a:solidFill>
                <a:hlinkClick r:id="rId4"/>
              </a:rPr>
              <a:t> </a:t>
            </a:r>
            <a:r>
              <a:rPr lang="en-US" sz="6000" b="1" dirty="0" smtClean="0">
                <a:solidFill>
                  <a:srgbClr val="002060"/>
                </a:solidFill>
                <a:hlinkClick r:id="rId4"/>
              </a:rPr>
              <a:t> </a:t>
            </a:r>
            <a:r>
              <a:rPr lang="en-US" sz="6000" b="1" dirty="0" err="1">
                <a:solidFill>
                  <a:srgbClr val="002060"/>
                </a:solidFill>
                <a:hlinkClick r:id="rId4"/>
              </a:rPr>
              <a:t>UnloadingDoor</a:t>
            </a:r>
            <a:r>
              <a:rPr lang="en-US" sz="6000" b="1" dirty="0">
                <a:solidFill>
                  <a:srgbClr val="002060"/>
                </a:solidFill>
                <a:hlinkClick r:id="rId4"/>
              </a:rPr>
              <a:t> to door </a:t>
            </a:r>
            <a:r>
              <a:rPr lang="en-US" sz="6000" b="1" dirty="0" err="1">
                <a:solidFill>
                  <a:srgbClr val="002060"/>
                </a:solidFill>
                <a:hlinkClick r:id="rId4"/>
              </a:rPr>
              <a:t>serviceHome</a:t>
            </a:r>
            <a:r>
              <a:rPr lang="en-US" sz="6000" b="1" dirty="0">
                <a:solidFill>
                  <a:srgbClr val="002060"/>
                </a:solidFill>
                <a:hlinkClick r:id="rId4"/>
              </a:rPr>
              <a:t> </a:t>
            </a:r>
            <a:r>
              <a:rPr lang="en-US" sz="6000" b="1" dirty="0" err="1">
                <a:solidFill>
                  <a:srgbClr val="002060"/>
                </a:solidFill>
                <a:hlinkClick r:id="rId4"/>
              </a:rPr>
              <a:t>DemolitionReal</a:t>
            </a:r>
            <a:r>
              <a:rPr lang="en-US" sz="6000" b="1" dirty="0">
                <a:solidFill>
                  <a:srgbClr val="002060"/>
                </a:solidFill>
                <a:hlinkClick r:id="rId4"/>
              </a:rPr>
              <a:t> Estate</a:t>
            </a:r>
            <a:endParaRPr lang="en-US" sz="6000" b="1" dirty="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images (2).jpg"/>
          <p:cNvPicPr>
            <a:picLocks noChangeAspect="1"/>
          </p:cNvPicPr>
          <p:nvPr/>
        </p:nvPicPr>
        <p:blipFill>
          <a:blip r:embed="rId2"/>
          <a:stretch>
            <a:fillRect/>
          </a:stretch>
        </p:blipFill>
        <p:spPr>
          <a:xfrm>
            <a:off x="4572000" y="4667250"/>
            <a:ext cx="7016428" cy="3486150"/>
          </a:xfrm>
          <a:prstGeom prst="rect">
            <a:avLst/>
          </a:prstGeom>
        </p:spPr>
      </p:pic>
      <p:pic>
        <p:nvPicPr>
          <p:cNvPr id="6" name="Picture 5" descr="logo.png"/>
          <p:cNvPicPr>
            <a:picLocks noChangeAspect="1"/>
          </p:cNvPicPr>
          <p:nvPr/>
        </p:nvPicPr>
        <p:blipFill>
          <a:blip r:embed="rId3"/>
          <a:stretch>
            <a:fillRect/>
          </a:stretch>
        </p:blipFill>
        <p:spPr>
          <a:xfrm>
            <a:off x="228601" y="0"/>
            <a:ext cx="1676400" cy="1265853"/>
          </a:xfrm>
          <a:prstGeom prst="rect">
            <a:avLst/>
          </a:prstGeom>
        </p:spPr>
      </p:pic>
      <p:sp>
        <p:nvSpPr>
          <p:cNvPr id="8" name="TextBox 7"/>
          <p:cNvSpPr txBox="1"/>
          <p:nvPr/>
        </p:nvSpPr>
        <p:spPr>
          <a:xfrm>
            <a:off x="2209800" y="95071"/>
            <a:ext cx="11811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7200" dirty="0" err="1">
                <a:solidFill>
                  <a:srgbClr val="FFFF00"/>
                </a:solidFill>
                <a:latin typeface="Baskerville Old Face" pitchFamily="18" charset="0"/>
                <a:cs typeface="AngsanaUPC" pitchFamily="18" charset="-34"/>
              </a:rPr>
              <a:t>Prarthana</a:t>
            </a:r>
            <a:r>
              <a:rPr lang="en-US" sz="7200" dirty="0">
                <a:solidFill>
                  <a:srgbClr val="FFFF00"/>
                </a:solidFill>
                <a:latin typeface="Baskerville Old Face" pitchFamily="18" charset="0"/>
                <a:cs typeface="AngsanaUPC" pitchFamily="18" charset="-34"/>
              </a:rPr>
              <a:t> Packers and Movers</a:t>
            </a:r>
          </a:p>
        </p:txBody>
      </p:sp>
      <p:sp>
        <p:nvSpPr>
          <p:cNvPr id="11" name="TextBox 10"/>
          <p:cNvSpPr txBox="1"/>
          <p:nvPr/>
        </p:nvSpPr>
        <p:spPr>
          <a:xfrm rot="620867">
            <a:off x="8385620" y="5446440"/>
            <a:ext cx="2971800" cy="1077218"/>
          </a:xfrm>
          <a:prstGeom prst="rect">
            <a:avLst/>
          </a:prstGeom>
          <a:noFill/>
        </p:spPr>
        <p:txBody>
          <a:bodyPr wrap="square" rtlCol="0">
            <a:spAutoFit/>
          </a:bodyPr>
          <a:lstStyle/>
          <a:p>
            <a:r>
              <a:rPr lang="en-US" sz="3200" b="1" dirty="0">
                <a:solidFill>
                  <a:srgbClr val="002060"/>
                </a:solidFill>
                <a:latin typeface="Batang" pitchFamily="18" charset="-127"/>
                <a:ea typeface="Batang" pitchFamily="18" charset="-127"/>
              </a:rPr>
              <a:t>24 x 7 SUPPORT</a:t>
            </a:r>
          </a:p>
        </p:txBody>
      </p:sp>
      <p:sp>
        <p:nvSpPr>
          <p:cNvPr id="12" name="TextBox 11"/>
          <p:cNvSpPr txBox="1"/>
          <p:nvPr/>
        </p:nvSpPr>
        <p:spPr>
          <a:xfrm>
            <a:off x="2133600" y="1524000"/>
            <a:ext cx="11887200" cy="3046988"/>
          </a:xfrm>
          <a:prstGeom prst="rect">
            <a:avLst/>
          </a:prstGeom>
          <a:noFill/>
        </p:spPr>
        <p:txBody>
          <a:bodyPr wrap="square" rtlCol="0">
            <a:spAutoFit/>
          </a:bodyPr>
          <a:lstStyle/>
          <a:p>
            <a:r>
              <a:rPr lang="en-US" sz="3200" b="1" dirty="0">
                <a:solidFill>
                  <a:srgbClr val="002060"/>
                </a:solidFill>
                <a:latin typeface="Batang" pitchFamily="18" charset="-127"/>
                <a:ea typeface="Batang" pitchFamily="18" charset="-127"/>
              </a:rPr>
              <a:t>If you make a booking with us, you can be assured that your entire packing and moving will be taken care of. We provide partial or full home packing services depending on your requirement. Whether you want only your delicate items taken care of or the entire household; whatever your need please get in touch with us and we’ll take it from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go.png"/>
          <p:cNvPicPr>
            <a:picLocks noChangeAspect="1"/>
          </p:cNvPicPr>
          <p:nvPr/>
        </p:nvPicPr>
        <p:blipFill>
          <a:blip r:embed="rId2"/>
          <a:stretch>
            <a:fillRect/>
          </a:stretch>
        </p:blipFill>
        <p:spPr>
          <a:xfrm>
            <a:off x="228601" y="0"/>
            <a:ext cx="1676400" cy="1265853"/>
          </a:xfrm>
          <a:prstGeom prst="rect">
            <a:avLst/>
          </a:prstGeom>
        </p:spPr>
      </p:pic>
      <p:sp>
        <p:nvSpPr>
          <p:cNvPr id="8" name="TextBox 7"/>
          <p:cNvSpPr txBox="1"/>
          <p:nvPr/>
        </p:nvSpPr>
        <p:spPr>
          <a:xfrm>
            <a:off x="2209800" y="95071"/>
            <a:ext cx="11811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7200" dirty="0" err="1">
                <a:solidFill>
                  <a:srgbClr val="FFFF00"/>
                </a:solidFill>
                <a:latin typeface="Baskerville Old Face" pitchFamily="18" charset="0"/>
                <a:cs typeface="AngsanaUPC" pitchFamily="18" charset="-34"/>
              </a:rPr>
              <a:t>Prarthana</a:t>
            </a:r>
            <a:r>
              <a:rPr lang="en-US" sz="7200" dirty="0">
                <a:solidFill>
                  <a:srgbClr val="FFFF00"/>
                </a:solidFill>
                <a:latin typeface="Baskerville Old Face" pitchFamily="18" charset="0"/>
                <a:cs typeface="AngsanaUPC" pitchFamily="18" charset="-34"/>
              </a:rPr>
              <a:t> Packers and Movers</a:t>
            </a:r>
          </a:p>
        </p:txBody>
      </p:sp>
      <p:sp>
        <p:nvSpPr>
          <p:cNvPr id="12" name="TextBox 11"/>
          <p:cNvSpPr txBox="1"/>
          <p:nvPr/>
        </p:nvSpPr>
        <p:spPr>
          <a:xfrm>
            <a:off x="4191000" y="1295400"/>
            <a:ext cx="6172200" cy="1200329"/>
          </a:xfrm>
          <a:prstGeom prst="rect">
            <a:avLst/>
          </a:prstGeom>
          <a:noFill/>
        </p:spPr>
        <p:txBody>
          <a:bodyPr wrap="square" rtlCol="0">
            <a:spAutoFit/>
          </a:bodyPr>
          <a:lstStyle/>
          <a:p>
            <a:r>
              <a:rPr lang="en-US" sz="7200" dirty="0">
                <a:solidFill>
                  <a:srgbClr val="002060"/>
                </a:solidFill>
                <a:latin typeface="Algerian" pitchFamily="82" charset="0"/>
              </a:rPr>
              <a:t>What we do</a:t>
            </a:r>
          </a:p>
        </p:txBody>
      </p:sp>
      <p:sp>
        <p:nvSpPr>
          <p:cNvPr id="7" name="TextBox 6"/>
          <p:cNvSpPr txBox="1"/>
          <p:nvPr/>
        </p:nvSpPr>
        <p:spPr>
          <a:xfrm>
            <a:off x="304800" y="2509421"/>
            <a:ext cx="6858000" cy="5262979"/>
          </a:xfrm>
          <a:prstGeom prst="rect">
            <a:avLst/>
          </a:prstGeom>
          <a:noFill/>
        </p:spPr>
        <p:txBody>
          <a:bodyPr wrap="square" rtlCol="0">
            <a:spAutoFit/>
          </a:bodyPr>
          <a:lstStyle/>
          <a:p>
            <a:r>
              <a:rPr lang="en-US" sz="2800" dirty="0">
                <a:solidFill>
                  <a:srgbClr val="002060"/>
                </a:solidFill>
              </a:rPr>
              <a:t>Over the past couple of years, we have successfully proved ourselves as one of the leading performers in this market. This is only because we help our customers in the most proficient and competent manner. This is made obvious from our increasing reputation among our new clients and a growing list of repeat customers. We have some cherished long term business relations too. This has helped us create a strong client base across Kerala, containing individuals, residential customers and organizations too.</a:t>
            </a:r>
          </a:p>
        </p:txBody>
      </p:sp>
      <p:pic>
        <p:nvPicPr>
          <p:cNvPr id="16" name="Picture 15" descr="images (4).jpg"/>
          <p:cNvPicPr>
            <a:picLocks noChangeAspect="1"/>
          </p:cNvPicPr>
          <p:nvPr/>
        </p:nvPicPr>
        <p:blipFill>
          <a:blip r:embed="rId3"/>
          <a:stretch>
            <a:fillRect/>
          </a:stretch>
        </p:blipFill>
        <p:spPr>
          <a:xfrm>
            <a:off x="7924800" y="2879938"/>
            <a:ext cx="6858000" cy="428286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go.png"/>
          <p:cNvPicPr>
            <a:picLocks noChangeAspect="1"/>
          </p:cNvPicPr>
          <p:nvPr/>
        </p:nvPicPr>
        <p:blipFill>
          <a:blip r:embed="rId2"/>
          <a:stretch>
            <a:fillRect/>
          </a:stretch>
        </p:blipFill>
        <p:spPr>
          <a:xfrm>
            <a:off x="228601" y="0"/>
            <a:ext cx="1676400" cy="1265853"/>
          </a:xfrm>
          <a:prstGeom prst="rect">
            <a:avLst/>
          </a:prstGeom>
        </p:spPr>
      </p:pic>
      <p:sp>
        <p:nvSpPr>
          <p:cNvPr id="8" name="TextBox 7"/>
          <p:cNvSpPr txBox="1"/>
          <p:nvPr/>
        </p:nvSpPr>
        <p:spPr>
          <a:xfrm>
            <a:off x="2209800" y="95071"/>
            <a:ext cx="11811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endParaRPr lang="en-US" sz="7200" dirty="0">
              <a:solidFill>
                <a:srgbClr val="FFFF00"/>
              </a:solidFill>
              <a:latin typeface="Baskerville Old Face" pitchFamily="18" charset="0"/>
              <a:cs typeface="AngsanaUPC" pitchFamily="18" charset="-34"/>
            </a:endParaRPr>
          </a:p>
        </p:txBody>
      </p:sp>
      <p:sp>
        <p:nvSpPr>
          <p:cNvPr id="12" name="TextBox 11"/>
          <p:cNvSpPr txBox="1"/>
          <p:nvPr/>
        </p:nvSpPr>
        <p:spPr>
          <a:xfrm>
            <a:off x="4800600" y="0"/>
            <a:ext cx="6172200" cy="1200329"/>
          </a:xfrm>
          <a:prstGeom prst="rect">
            <a:avLst/>
          </a:prstGeom>
          <a:noFill/>
        </p:spPr>
        <p:txBody>
          <a:bodyPr wrap="square" rtlCol="0">
            <a:spAutoFit/>
          </a:bodyPr>
          <a:lstStyle/>
          <a:p>
            <a:r>
              <a:rPr lang="en-US" sz="7200" b="1" dirty="0">
                <a:solidFill>
                  <a:srgbClr val="FFFF00"/>
                </a:solidFill>
                <a:latin typeface="Batang" pitchFamily="18" charset="-127"/>
                <a:ea typeface="Batang" pitchFamily="18" charset="-127"/>
              </a:rPr>
              <a:t>Contact Us</a:t>
            </a:r>
          </a:p>
        </p:txBody>
      </p:sp>
      <p:sp>
        <p:nvSpPr>
          <p:cNvPr id="10" name="Rectangle 9"/>
          <p:cNvSpPr/>
          <p:nvPr/>
        </p:nvSpPr>
        <p:spPr>
          <a:xfrm>
            <a:off x="152400" y="3200400"/>
            <a:ext cx="15240000" cy="3200400"/>
          </a:xfrm>
          <a:prstGeom prst="rect">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pic>
        <p:nvPicPr>
          <p:cNvPr id="11" name="Picture 10" descr="images (8).jpg"/>
          <p:cNvPicPr>
            <a:picLocks noChangeAspect="1"/>
          </p:cNvPicPr>
          <p:nvPr/>
        </p:nvPicPr>
        <p:blipFill>
          <a:blip r:embed="rId3"/>
          <a:stretch>
            <a:fillRect/>
          </a:stretch>
        </p:blipFill>
        <p:spPr>
          <a:xfrm>
            <a:off x="152400" y="3200400"/>
            <a:ext cx="5715000" cy="3200400"/>
          </a:xfrm>
          <a:prstGeom prst="rect">
            <a:avLst/>
          </a:prstGeom>
        </p:spPr>
      </p:pic>
      <p:sp>
        <p:nvSpPr>
          <p:cNvPr id="13" name="TextBox 12"/>
          <p:cNvSpPr txBox="1"/>
          <p:nvPr/>
        </p:nvSpPr>
        <p:spPr>
          <a:xfrm>
            <a:off x="6858000" y="3048000"/>
            <a:ext cx="7620000" cy="3139321"/>
          </a:xfrm>
          <a:prstGeom prst="rect">
            <a:avLst/>
          </a:prstGeom>
          <a:noFill/>
        </p:spPr>
        <p:txBody>
          <a:bodyPr wrap="square" rtlCol="0">
            <a:spAutoFit/>
          </a:bodyPr>
          <a:lstStyle/>
          <a:p>
            <a:pPr algn="ctr"/>
            <a:r>
              <a:rPr lang="en-US" sz="6600" b="1" dirty="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rPr>
              <a:t>Call </a:t>
            </a:r>
            <a:r>
              <a:rPr lang="en-US" sz="6600" b="1" dirty="0" smtClean="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rPr>
              <a:t>us</a:t>
            </a:r>
          </a:p>
          <a:p>
            <a:pPr algn="ctr"/>
            <a:r>
              <a:rPr lang="en-US" sz="6600" b="1" dirty="0" smtClean="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rPr>
              <a:t>  </a:t>
            </a:r>
            <a:r>
              <a:rPr lang="en-US" sz="6600" b="1" dirty="0" smtClean="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hlinkClick r:id="rId4"/>
              </a:rPr>
              <a:t>8281910614</a:t>
            </a:r>
          </a:p>
          <a:p>
            <a:pPr algn="ctr"/>
            <a:r>
              <a:rPr lang="en-US" sz="6600" b="1" dirty="0" smtClean="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hlinkClick r:id="rId4"/>
              </a:rPr>
              <a:t>  7736504727</a:t>
            </a:r>
            <a:endParaRPr lang="en-US" sz="6600" b="1" dirty="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TotalTime>
  <Words>367</Words>
  <Application>Microsoft Office PowerPoint</Application>
  <PresentationFormat>Custom</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dc:creator>
  <cp:lastModifiedBy>po</cp:lastModifiedBy>
  <cp:revision>8</cp:revision>
  <dcterms:created xsi:type="dcterms:W3CDTF">2018-04-02T10:14:31Z</dcterms:created>
  <dcterms:modified xsi:type="dcterms:W3CDTF">2018-04-02T11:38:28Z</dcterms:modified>
</cp:coreProperties>
</file>